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8288000" cy="10287000"/>
  <p:notesSz cx="6858000" cy="9144000"/>
  <p:embeddedFontLst>
    <p:embeddedFont>
      <p:font typeface="Telegraf Bold" panose="020B0604020202020204" charset="-18"/>
      <p:regular r:id="rId19"/>
    </p:embeddedFont>
    <p:embeddedFont>
      <p:font typeface="Telegraf" panose="020B0604020202020204" charset="-18"/>
      <p:regular r:id="rId20"/>
    </p:embeddedFont>
    <p:embeddedFont>
      <p:font typeface="Calibri" panose="020F0502020204030204" pitchFamily="34" charset="0"/>
      <p:regular r:id="rId21"/>
      <p:bold r:id="rId22"/>
      <p:italic r:id="rId23"/>
      <p:boldItalic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3" d="100"/>
          <a:sy n="73" d="100"/>
        </p:scale>
        <p:origin x="594" y="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6/6/2025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6/6/2025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3.png"/><Relationship Id="rId7" Type="http://schemas.openxmlformats.org/officeDocument/2006/relationships/image" Target="../media/image5.png"/><Relationship Id="rId12" Type="http://schemas.openxmlformats.org/officeDocument/2006/relationships/image" Target="../media/image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svg"/><Relationship Id="rId11" Type="http://schemas.openxmlformats.org/officeDocument/2006/relationships/image" Target="../media/image7.jpeg"/><Relationship Id="rId5" Type="http://schemas.openxmlformats.org/officeDocument/2006/relationships/image" Target="../media/image4.png"/><Relationship Id="rId10" Type="http://schemas.openxmlformats.org/officeDocument/2006/relationships/image" Target="../media/image10.svg"/><Relationship Id="rId4" Type="http://schemas.openxmlformats.org/officeDocument/2006/relationships/image" Target="../media/image4.svg"/><Relationship Id="rId9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4.svg"/><Relationship Id="rId7" Type="http://schemas.openxmlformats.org/officeDocument/2006/relationships/image" Target="../media/image8.svg"/><Relationship Id="rId12" Type="http://schemas.openxmlformats.org/officeDocument/2006/relationships/image" Target="../media/image1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jpeg"/><Relationship Id="rId5" Type="http://schemas.openxmlformats.org/officeDocument/2006/relationships/image" Target="../media/image6.svg"/><Relationship Id="rId10" Type="http://schemas.openxmlformats.org/officeDocument/2006/relationships/image" Target="../media/image9.png"/><Relationship Id="rId4" Type="http://schemas.openxmlformats.org/officeDocument/2006/relationships/image" Target="../media/image4.png"/><Relationship Id="rId9" Type="http://schemas.openxmlformats.org/officeDocument/2006/relationships/image" Target="../media/image10.sv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4.svg"/><Relationship Id="rId7" Type="http://schemas.openxmlformats.org/officeDocument/2006/relationships/image" Target="../media/image8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3.jpeg"/><Relationship Id="rId5" Type="http://schemas.openxmlformats.org/officeDocument/2006/relationships/image" Target="../media/image6.svg"/><Relationship Id="rId10" Type="http://schemas.openxmlformats.org/officeDocument/2006/relationships/image" Target="../media/image12.jpeg"/><Relationship Id="rId4" Type="http://schemas.openxmlformats.org/officeDocument/2006/relationships/image" Target="../media/image4.png"/><Relationship Id="rId9" Type="http://schemas.openxmlformats.org/officeDocument/2006/relationships/image" Target="../media/image10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3.png"/><Relationship Id="rId7" Type="http://schemas.openxmlformats.org/officeDocument/2006/relationships/image" Target="../media/image5.png"/><Relationship Id="rId12" Type="http://schemas.openxmlformats.org/officeDocument/2006/relationships/image" Target="../media/image1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svg"/><Relationship Id="rId11" Type="http://schemas.openxmlformats.org/officeDocument/2006/relationships/image" Target="../media/image14.jpeg"/><Relationship Id="rId5" Type="http://schemas.openxmlformats.org/officeDocument/2006/relationships/image" Target="../media/image4.png"/><Relationship Id="rId10" Type="http://schemas.openxmlformats.org/officeDocument/2006/relationships/image" Target="../media/image10.svg"/><Relationship Id="rId4" Type="http://schemas.openxmlformats.org/officeDocument/2006/relationships/image" Target="../media/image4.svg"/><Relationship Id="rId9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4.svg"/><Relationship Id="rId7" Type="http://schemas.openxmlformats.org/officeDocument/2006/relationships/image" Target="../media/image8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7.jpeg"/><Relationship Id="rId5" Type="http://schemas.openxmlformats.org/officeDocument/2006/relationships/image" Target="../media/image6.svg"/><Relationship Id="rId10" Type="http://schemas.openxmlformats.org/officeDocument/2006/relationships/image" Target="../media/image16.png"/><Relationship Id="rId4" Type="http://schemas.openxmlformats.org/officeDocument/2006/relationships/image" Target="../media/image4.png"/><Relationship Id="rId9" Type="http://schemas.openxmlformats.org/officeDocument/2006/relationships/image" Target="../media/image10.sv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4.svg"/><Relationship Id="rId7" Type="http://schemas.openxmlformats.org/officeDocument/2006/relationships/image" Target="../media/image8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9.jpeg"/><Relationship Id="rId5" Type="http://schemas.openxmlformats.org/officeDocument/2006/relationships/image" Target="../media/image6.svg"/><Relationship Id="rId10" Type="http://schemas.openxmlformats.org/officeDocument/2006/relationships/image" Target="../media/image18.jpeg"/><Relationship Id="rId4" Type="http://schemas.openxmlformats.org/officeDocument/2006/relationships/image" Target="../media/image4.png"/><Relationship Id="rId9" Type="http://schemas.openxmlformats.org/officeDocument/2006/relationships/image" Target="../media/image10.sv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3.png"/><Relationship Id="rId7" Type="http://schemas.openxmlformats.org/officeDocument/2006/relationships/image" Target="../media/image5.png"/><Relationship Id="rId12" Type="http://schemas.openxmlformats.org/officeDocument/2006/relationships/image" Target="../media/image2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svg"/><Relationship Id="rId11" Type="http://schemas.openxmlformats.org/officeDocument/2006/relationships/image" Target="../media/image20.jpeg"/><Relationship Id="rId5" Type="http://schemas.openxmlformats.org/officeDocument/2006/relationships/image" Target="../media/image4.png"/><Relationship Id="rId10" Type="http://schemas.openxmlformats.org/officeDocument/2006/relationships/image" Target="../media/image10.svg"/><Relationship Id="rId4" Type="http://schemas.openxmlformats.org/officeDocument/2006/relationships/image" Target="../media/image4.svg"/><Relationship Id="rId9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4.svg"/><Relationship Id="rId7" Type="http://schemas.openxmlformats.org/officeDocument/2006/relationships/image" Target="../media/image8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23.jpeg"/><Relationship Id="rId5" Type="http://schemas.openxmlformats.org/officeDocument/2006/relationships/image" Target="../media/image6.svg"/><Relationship Id="rId10" Type="http://schemas.openxmlformats.org/officeDocument/2006/relationships/image" Target="../media/image22.jpeg"/><Relationship Id="rId4" Type="http://schemas.openxmlformats.org/officeDocument/2006/relationships/image" Target="../media/image4.png"/><Relationship Id="rId9" Type="http://schemas.openxmlformats.org/officeDocument/2006/relationships/image" Target="../media/image10.sv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4.svg"/><Relationship Id="rId7" Type="http://schemas.openxmlformats.org/officeDocument/2006/relationships/image" Target="../media/image8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25.jpeg"/><Relationship Id="rId5" Type="http://schemas.openxmlformats.org/officeDocument/2006/relationships/image" Target="../media/image6.svg"/><Relationship Id="rId10" Type="http://schemas.openxmlformats.org/officeDocument/2006/relationships/image" Target="../media/image24.jpeg"/><Relationship Id="rId4" Type="http://schemas.openxmlformats.org/officeDocument/2006/relationships/image" Target="../media/image4.png"/><Relationship Id="rId9" Type="http://schemas.openxmlformats.org/officeDocument/2006/relationships/image" Target="../media/image10.sv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3.png"/><Relationship Id="rId7" Type="http://schemas.openxmlformats.org/officeDocument/2006/relationships/image" Target="../media/image5.png"/><Relationship Id="rId12" Type="http://schemas.openxmlformats.org/officeDocument/2006/relationships/image" Target="../media/image2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svg"/><Relationship Id="rId11" Type="http://schemas.openxmlformats.org/officeDocument/2006/relationships/image" Target="../media/image26.jpeg"/><Relationship Id="rId5" Type="http://schemas.openxmlformats.org/officeDocument/2006/relationships/image" Target="../media/image4.png"/><Relationship Id="rId10" Type="http://schemas.openxmlformats.org/officeDocument/2006/relationships/image" Target="../media/image10.svg"/><Relationship Id="rId4" Type="http://schemas.openxmlformats.org/officeDocument/2006/relationships/image" Target="../media/image4.svg"/><Relationship Id="rId9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4.svg"/><Relationship Id="rId7" Type="http://schemas.openxmlformats.org/officeDocument/2006/relationships/image" Target="../media/image8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29.jpeg"/><Relationship Id="rId5" Type="http://schemas.openxmlformats.org/officeDocument/2006/relationships/image" Target="../media/image6.svg"/><Relationship Id="rId10" Type="http://schemas.openxmlformats.org/officeDocument/2006/relationships/image" Target="../media/image28.jpeg"/><Relationship Id="rId4" Type="http://schemas.openxmlformats.org/officeDocument/2006/relationships/image" Target="../media/image4.png"/><Relationship Id="rId9" Type="http://schemas.openxmlformats.org/officeDocument/2006/relationships/image" Target="../media/image10.sv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4.svg"/><Relationship Id="rId7" Type="http://schemas.openxmlformats.org/officeDocument/2006/relationships/image" Target="../media/image8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31.jpeg"/><Relationship Id="rId5" Type="http://schemas.openxmlformats.org/officeDocument/2006/relationships/image" Target="../media/image6.svg"/><Relationship Id="rId10" Type="http://schemas.openxmlformats.org/officeDocument/2006/relationships/image" Target="../media/image30.jpeg"/><Relationship Id="rId4" Type="http://schemas.openxmlformats.org/officeDocument/2006/relationships/image" Target="../media/image4.png"/><Relationship Id="rId9" Type="http://schemas.openxmlformats.org/officeDocument/2006/relationships/image" Target="../media/image10.sv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13" Type="http://schemas.openxmlformats.org/officeDocument/2006/relationships/image" Target="../media/image34.jpeg"/><Relationship Id="rId3" Type="http://schemas.openxmlformats.org/officeDocument/2006/relationships/image" Target="../media/image3.png"/><Relationship Id="rId7" Type="http://schemas.openxmlformats.org/officeDocument/2006/relationships/image" Target="../media/image5.png"/><Relationship Id="rId12" Type="http://schemas.openxmlformats.org/officeDocument/2006/relationships/image" Target="../media/image3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svg"/><Relationship Id="rId11" Type="http://schemas.openxmlformats.org/officeDocument/2006/relationships/image" Target="../media/image32.jpeg"/><Relationship Id="rId5" Type="http://schemas.openxmlformats.org/officeDocument/2006/relationships/image" Target="../media/image4.png"/><Relationship Id="rId10" Type="http://schemas.openxmlformats.org/officeDocument/2006/relationships/image" Target="../media/image10.svg"/><Relationship Id="rId4" Type="http://schemas.openxmlformats.org/officeDocument/2006/relationships/image" Target="../media/image4.svg"/><Relationship Id="rId9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13" Type="http://schemas.openxmlformats.org/officeDocument/2006/relationships/image" Target="../media/image37.jpeg"/><Relationship Id="rId3" Type="http://schemas.openxmlformats.org/officeDocument/2006/relationships/image" Target="../media/image3.png"/><Relationship Id="rId7" Type="http://schemas.openxmlformats.org/officeDocument/2006/relationships/image" Target="../media/image5.png"/><Relationship Id="rId12" Type="http://schemas.openxmlformats.org/officeDocument/2006/relationships/image" Target="../media/image3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svg"/><Relationship Id="rId11" Type="http://schemas.openxmlformats.org/officeDocument/2006/relationships/image" Target="../media/image35.jpeg"/><Relationship Id="rId5" Type="http://schemas.openxmlformats.org/officeDocument/2006/relationships/image" Target="../media/image4.png"/><Relationship Id="rId10" Type="http://schemas.openxmlformats.org/officeDocument/2006/relationships/image" Target="../media/image10.svg"/><Relationship Id="rId4" Type="http://schemas.openxmlformats.org/officeDocument/2006/relationships/image" Target="../media/image4.svg"/><Relationship Id="rId9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4.svg"/><Relationship Id="rId7" Type="http://schemas.openxmlformats.org/officeDocument/2006/relationships/image" Target="../media/image8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39.jpeg"/><Relationship Id="rId5" Type="http://schemas.openxmlformats.org/officeDocument/2006/relationships/image" Target="../media/image6.svg"/><Relationship Id="rId10" Type="http://schemas.openxmlformats.org/officeDocument/2006/relationships/image" Target="../media/image38.jpeg"/><Relationship Id="rId4" Type="http://schemas.openxmlformats.org/officeDocument/2006/relationships/image" Target="../media/image4.png"/><Relationship Id="rId9" Type="http://schemas.openxmlformats.org/officeDocument/2006/relationships/image" Target="../media/image10.sv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4.svg"/><Relationship Id="rId7" Type="http://schemas.openxmlformats.org/officeDocument/2006/relationships/image" Target="../media/image8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41.jpeg"/><Relationship Id="rId5" Type="http://schemas.openxmlformats.org/officeDocument/2006/relationships/image" Target="../media/image6.svg"/><Relationship Id="rId10" Type="http://schemas.openxmlformats.org/officeDocument/2006/relationships/image" Target="../media/image40.jpeg"/><Relationship Id="rId4" Type="http://schemas.openxmlformats.org/officeDocument/2006/relationships/image" Target="../media/image4.png"/><Relationship Id="rId9" Type="http://schemas.openxmlformats.org/officeDocument/2006/relationships/image" Target="../media/image1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B191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-194310"/>
            <a:ext cx="18288000" cy="10675620"/>
          </a:xfrm>
          <a:custGeom>
            <a:avLst/>
            <a:gdLst/>
            <a:ahLst/>
            <a:cxnLst/>
            <a:rect l="l" t="t" r="r" b="b"/>
            <a:pathLst>
              <a:path w="18288000" h="10675620">
                <a:moveTo>
                  <a:pt x="0" y="0"/>
                </a:moveTo>
                <a:lnTo>
                  <a:pt x="18288000" y="0"/>
                </a:lnTo>
                <a:lnTo>
                  <a:pt x="18288000" y="10675620"/>
                </a:lnTo>
                <a:lnTo>
                  <a:pt x="0" y="1067562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5000">
        <p:fade/>
      </p:transition>
    </mc:Choice>
    <mc:Fallback>
      <p:transition spd="med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0111" b="-10111"/>
            </a:stretch>
          </a:blipFill>
        </p:spPr>
      </p:sp>
      <p:sp>
        <p:nvSpPr>
          <p:cNvPr id="3" name="Freeform 3"/>
          <p:cNvSpPr/>
          <p:nvPr/>
        </p:nvSpPr>
        <p:spPr>
          <a:xfrm rot="-779136">
            <a:off x="-3098569" y="-7869264"/>
            <a:ext cx="18355375" cy="14917914"/>
          </a:xfrm>
          <a:custGeom>
            <a:avLst/>
            <a:gdLst/>
            <a:ahLst/>
            <a:cxnLst/>
            <a:rect l="l" t="t" r="r" b="b"/>
            <a:pathLst>
              <a:path w="18355375" h="14917914">
                <a:moveTo>
                  <a:pt x="0" y="0"/>
                </a:moveTo>
                <a:lnTo>
                  <a:pt x="18355374" y="0"/>
                </a:lnTo>
                <a:lnTo>
                  <a:pt x="18355374" y="14917913"/>
                </a:lnTo>
                <a:lnTo>
                  <a:pt x="0" y="1491791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43000"/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779136">
            <a:off x="6702128" y="3382569"/>
            <a:ext cx="16497169" cy="13407699"/>
          </a:xfrm>
          <a:custGeom>
            <a:avLst/>
            <a:gdLst/>
            <a:ahLst/>
            <a:cxnLst/>
            <a:rect l="l" t="t" r="r" b="b"/>
            <a:pathLst>
              <a:path w="16497169" h="13407699">
                <a:moveTo>
                  <a:pt x="0" y="0"/>
                </a:moveTo>
                <a:lnTo>
                  <a:pt x="16497168" y="0"/>
                </a:lnTo>
                <a:lnTo>
                  <a:pt x="16497168" y="13407699"/>
                </a:lnTo>
                <a:lnTo>
                  <a:pt x="0" y="1340769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alphaModFix amt="74000"/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</p:spPr>
      </p:sp>
      <p:grpSp>
        <p:nvGrpSpPr>
          <p:cNvPr id="5" name="Group 5"/>
          <p:cNvGrpSpPr/>
          <p:nvPr/>
        </p:nvGrpSpPr>
        <p:grpSpPr>
          <a:xfrm>
            <a:off x="823634" y="1269378"/>
            <a:ext cx="8320366" cy="3642581"/>
            <a:chOff x="0" y="0"/>
            <a:chExt cx="11093821" cy="4856775"/>
          </a:xfrm>
        </p:grpSpPr>
        <p:sp>
          <p:nvSpPr>
            <p:cNvPr id="6" name="Freeform 6"/>
            <p:cNvSpPr/>
            <p:nvPr/>
          </p:nvSpPr>
          <p:spPr>
            <a:xfrm>
              <a:off x="0" y="3634286"/>
              <a:ext cx="8017562" cy="189506"/>
            </a:xfrm>
            <a:custGeom>
              <a:avLst/>
              <a:gdLst/>
              <a:ahLst/>
              <a:cxnLst/>
              <a:rect l="l" t="t" r="r" b="b"/>
              <a:pathLst>
                <a:path w="8017562" h="189506">
                  <a:moveTo>
                    <a:pt x="0" y="0"/>
                  </a:moveTo>
                  <a:lnTo>
                    <a:pt x="8017562" y="0"/>
                  </a:lnTo>
                  <a:lnTo>
                    <a:pt x="8017562" y="189506"/>
                  </a:lnTo>
                  <a:lnTo>
                    <a:pt x="0" y="1895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xmlns="" r:embed="rId8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7" name="TextBox 7"/>
            <p:cNvSpPr txBox="1"/>
            <p:nvPr/>
          </p:nvSpPr>
          <p:spPr>
            <a:xfrm>
              <a:off x="0" y="4281017"/>
              <a:ext cx="10820400" cy="57573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3500"/>
                </a:lnSpc>
              </a:pPr>
              <a:r>
                <a:rPr lang="en-US" sz="2500" b="1">
                  <a:solidFill>
                    <a:srgbClr val="F4E7E7"/>
                  </a:solidFill>
                  <a:latin typeface="Telegraf Bold"/>
                  <a:ea typeface="Telegraf Bold"/>
                  <a:cs typeface="Telegraf Bold"/>
                  <a:sym typeface="Telegraf Bold"/>
                </a:rPr>
                <a:t>kajakarstwo - KŁODNE</a:t>
              </a:r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85923"/>
              <a:ext cx="11093821" cy="3548164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9799"/>
                </a:lnSpc>
              </a:pPr>
              <a:r>
                <a:rPr lang="en-US" sz="9799">
                  <a:solidFill>
                    <a:srgbClr val="F4E7E7"/>
                  </a:solidFill>
                  <a:latin typeface="Telegraf"/>
                  <a:ea typeface="Telegraf"/>
                  <a:cs typeface="Telegraf"/>
                  <a:sym typeface="Telegraf"/>
                </a:rPr>
                <a:t>KLAUDIA ZWOLIŃSKA</a:t>
              </a:r>
            </a:p>
          </p:txBody>
        </p:sp>
      </p:grpSp>
      <p:sp>
        <p:nvSpPr>
          <p:cNvPr id="9" name="Freeform 9"/>
          <p:cNvSpPr/>
          <p:nvPr/>
        </p:nvSpPr>
        <p:spPr>
          <a:xfrm rot="-7476286" flipH="1">
            <a:off x="10725214" y="-6124024"/>
            <a:ext cx="9120000" cy="13638195"/>
          </a:xfrm>
          <a:custGeom>
            <a:avLst/>
            <a:gdLst/>
            <a:ahLst/>
            <a:cxnLst/>
            <a:rect l="l" t="t" r="r" b="b"/>
            <a:pathLst>
              <a:path w="9120000" h="13638195">
                <a:moveTo>
                  <a:pt x="9119999" y="0"/>
                </a:moveTo>
                <a:lnTo>
                  <a:pt x="0" y="0"/>
                </a:lnTo>
                <a:lnTo>
                  <a:pt x="0" y="13638195"/>
                </a:lnTo>
                <a:lnTo>
                  <a:pt x="9119999" y="13638195"/>
                </a:lnTo>
                <a:lnTo>
                  <a:pt x="9119999" y="0"/>
                </a:lnTo>
                <a:close/>
              </a:path>
            </a:pathLst>
          </a:custGeom>
          <a:blipFill>
            <a:blip r:embed="rId9">
              <a:alphaModFix amt="68000"/>
              <a:extLst>
                <a:ext uri="{96DAC541-7B7A-43D3-8B79-37D633B846F1}">
                  <asvg:svgBlip xmlns:asvg="http://schemas.microsoft.com/office/drawing/2016/SVG/main" xmlns="" r:embed="rId10"/>
                </a:ext>
              </a:extLst>
            </a:blip>
            <a:stretch>
              <a:fillRect l="-105106"/>
            </a:stretch>
          </a:blipFill>
        </p:spPr>
      </p:sp>
      <p:sp>
        <p:nvSpPr>
          <p:cNvPr id="10" name="Freeform 10"/>
          <p:cNvSpPr/>
          <p:nvPr/>
        </p:nvSpPr>
        <p:spPr>
          <a:xfrm rot="4970031" flipH="1">
            <a:off x="-535087" y="3467902"/>
            <a:ext cx="9120000" cy="13638195"/>
          </a:xfrm>
          <a:custGeom>
            <a:avLst/>
            <a:gdLst/>
            <a:ahLst/>
            <a:cxnLst/>
            <a:rect l="l" t="t" r="r" b="b"/>
            <a:pathLst>
              <a:path w="9120000" h="13638195">
                <a:moveTo>
                  <a:pt x="9120000" y="0"/>
                </a:moveTo>
                <a:lnTo>
                  <a:pt x="0" y="0"/>
                </a:lnTo>
                <a:lnTo>
                  <a:pt x="0" y="13638196"/>
                </a:lnTo>
                <a:lnTo>
                  <a:pt x="9120000" y="13638196"/>
                </a:lnTo>
                <a:lnTo>
                  <a:pt x="9120000" y="0"/>
                </a:lnTo>
                <a:close/>
              </a:path>
            </a:pathLst>
          </a:custGeom>
          <a:blipFill>
            <a:blip r:embed="rId9">
              <a:alphaModFix amt="68000"/>
              <a:extLst>
                <a:ext uri="{96DAC541-7B7A-43D3-8B79-37D633B846F1}">
                  <asvg:svgBlip xmlns:asvg="http://schemas.microsoft.com/office/drawing/2016/SVG/main" xmlns="" r:embed="rId10"/>
                </a:ext>
              </a:extLst>
            </a:blip>
            <a:stretch>
              <a:fillRect l="-105106"/>
            </a:stretch>
          </a:blipFill>
        </p:spPr>
      </p:sp>
      <p:grpSp>
        <p:nvGrpSpPr>
          <p:cNvPr id="11" name="Group 11"/>
          <p:cNvGrpSpPr/>
          <p:nvPr/>
        </p:nvGrpSpPr>
        <p:grpSpPr>
          <a:xfrm>
            <a:off x="9658089" y="581520"/>
            <a:ext cx="7926728" cy="8192044"/>
            <a:chOff x="0" y="0"/>
            <a:chExt cx="6362700" cy="6575666"/>
          </a:xfrm>
        </p:grpSpPr>
        <p:sp>
          <p:nvSpPr>
            <p:cNvPr id="12" name="Freeform 12"/>
            <p:cNvSpPr/>
            <p:nvPr/>
          </p:nvSpPr>
          <p:spPr>
            <a:xfrm>
              <a:off x="6350" y="6350"/>
              <a:ext cx="6350013" cy="6562979"/>
            </a:xfrm>
            <a:custGeom>
              <a:avLst/>
              <a:gdLst/>
              <a:ahLst/>
              <a:cxnLst/>
              <a:rect l="l" t="t" r="r" b="b"/>
              <a:pathLst>
                <a:path w="6350013" h="6562979">
                  <a:moveTo>
                    <a:pt x="6350000" y="5480583"/>
                  </a:moveTo>
                  <a:cubicBezTo>
                    <a:pt x="6350000" y="6078372"/>
                    <a:pt x="5865419" y="6562979"/>
                    <a:pt x="5267617" y="6562979"/>
                  </a:cubicBezTo>
                  <a:lnTo>
                    <a:pt x="1082383" y="6562979"/>
                  </a:lnTo>
                  <a:cubicBezTo>
                    <a:pt x="484594" y="6562979"/>
                    <a:pt x="0" y="6078385"/>
                    <a:pt x="0" y="5480583"/>
                  </a:cubicBezTo>
                  <a:lnTo>
                    <a:pt x="0" y="1082383"/>
                  </a:lnTo>
                  <a:cubicBezTo>
                    <a:pt x="0" y="484594"/>
                    <a:pt x="484581" y="0"/>
                    <a:pt x="1082383" y="0"/>
                  </a:cubicBezTo>
                  <a:lnTo>
                    <a:pt x="5267630" y="0"/>
                  </a:lnTo>
                  <a:cubicBezTo>
                    <a:pt x="5865419" y="0"/>
                    <a:pt x="6350013" y="484594"/>
                    <a:pt x="6350013" y="1082383"/>
                  </a:cubicBezTo>
                  <a:lnTo>
                    <a:pt x="6350013" y="5480583"/>
                  </a:lnTo>
                  <a:close/>
                </a:path>
              </a:pathLst>
            </a:custGeom>
            <a:blipFill>
              <a:blip r:embed="rId11"/>
              <a:stretch>
                <a:fillRect b="-20943"/>
              </a:stretch>
            </a:blipFill>
          </p:spPr>
        </p:sp>
      </p:grpSp>
      <p:grpSp>
        <p:nvGrpSpPr>
          <p:cNvPr id="13" name="Group 13"/>
          <p:cNvGrpSpPr/>
          <p:nvPr/>
        </p:nvGrpSpPr>
        <p:grpSpPr>
          <a:xfrm>
            <a:off x="1702860" y="5087372"/>
            <a:ext cx="6746230" cy="4722361"/>
            <a:chOff x="0" y="0"/>
            <a:chExt cx="6350000" cy="4445000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6350000" cy="4445000"/>
            </a:xfrm>
            <a:custGeom>
              <a:avLst/>
              <a:gdLst/>
              <a:ahLst/>
              <a:cxnLst/>
              <a:rect l="l" t="t" r="r" b="b"/>
              <a:pathLst>
                <a:path w="6350000" h="4445000">
                  <a:moveTo>
                    <a:pt x="0" y="3429000"/>
                  </a:moveTo>
                  <a:lnTo>
                    <a:pt x="0" y="1016000"/>
                  </a:lnTo>
                  <a:cubicBezTo>
                    <a:pt x="0" y="454660"/>
                    <a:pt x="454660" y="0"/>
                    <a:pt x="1016000" y="0"/>
                  </a:cubicBezTo>
                  <a:lnTo>
                    <a:pt x="5334000" y="0"/>
                  </a:lnTo>
                  <a:cubicBezTo>
                    <a:pt x="5895340" y="0"/>
                    <a:pt x="6350000" y="454660"/>
                    <a:pt x="6350000" y="1016000"/>
                  </a:cubicBezTo>
                  <a:lnTo>
                    <a:pt x="6350000" y="3429000"/>
                  </a:lnTo>
                  <a:cubicBezTo>
                    <a:pt x="6350000" y="3990340"/>
                    <a:pt x="5895340" y="4445000"/>
                    <a:pt x="5334000" y="4445000"/>
                  </a:cubicBezTo>
                  <a:lnTo>
                    <a:pt x="1016000" y="4445000"/>
                  </a:lnTo>
                  <a:cubicBezTo>
                    <a:pt x="454660" y="4445000"/>
                    <a:pt x="0" y="3990340"/>
                    <a:pt x="0" y="3429000"/>
                  </a:cubicBezTo>
                  <a:close/>
                </a:path>
              </a:pathLst>
            </a:custGeom>
            <a:blipFill>
              <a:blip r:embed="rId12"/>
              <a:stretch>
                <a:fillRect l="-12297" r="-12297"/>
              </a:stretch>
            </a:blipFill>
          </p:spPr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779136">
            <a:off x="-3098569" y="-7869264"/>
            <a:ext cx="18355375" cy="14917914"/>
          </a:xfrm>
          <a:custGeom>
            <a:avLst/>
            <a:gdLst/>
            <a:ahLst/>
            <a:cxnLst/>
            <a:rect l="l" t="t" r="r" b="b"/>
            <a:pathLst>
              <a:path w="18355375" h="14917914">
                <a:moveTo>
                  <a:pt x="0" y="0"/>
                </a:moveTo>
                <a:lnTo>
                  <a:pt x="18355374" y="0"/>
                </a:lnTo>
                <a:lnTo>
                  <a:pt x="18355374" y="14917913"/>
                </a:lnTo>
                <a:lnTo>
                  <a:pt x="0" y="1491791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3000"/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779136">
            <a:off x="6702128" y="3382569"/>
            <a:ext cx="16497169" cy="13407699"/>
          </a:xfrm>
          <a:custGeom>
            <a:avLst/>
            <a:gdLst/>
            <a:ahLst/>
            <a:cxnLst/>
            <a:rect l="l" t="t" r="r" b="b"/>
            <a:pathLst>
              <a:path w="16497169" h="13407699">
                <a:moveTo>
                  <a:pt x="0" y="0"/>
                </a:moveTo>
                <a:lnTo>
                  <a:pt x="16497168" y="0"/>
                </a:lnTo>
                <a:lnTo>
                  <a:pt x="16497168" y="13407699"/>
                </a:lnTo>
                <a:lnTo>
                  <a:pt x="0" y="1340769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74000"/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grpSp>
        <p:nvGrpSpPr>
          <p:cNvPr id="4" name="Group 4"/>
          <p:cNvGrpSpPr/>
          <p:nvPr/>
        </p:nvGrpSpPr>
        <p:grpSpPr>
          <a:xfrm>
            <a:off x="823634" y="1050303"/>
            <a:ext cx="8320366" cy="4080731"/>
            <a:chOff x="0" y="0"/>
            <a:chExt cx="11093821" cy="5440975"/>
          </a:xfrm>
        </p:grpSpPr>
        <p:sp>
          <p:nvSpPr>
            <p:cNvPr id="5" name="Freeform 5"/>
            <p:cNvSpPr/>
            <p:nvPr/>
          </p:nvSpPr>
          <p:spPr>
            <a:xfrm>
              <a:off x="0" y="3634286"/>
              <a:ext cx="8017562" cy="189506"/>
            </a:xfrm>
            <a:custGeom>
              <a:avLst/>
              <a:gdLst/>
              <a:ahLst/>
              <a:cxnLst/>
              <a:rect l="l" t="t" r="r" b="b"/>
              <a:pathLst>
                <a:path w="8017562" h="189506">
                  <a:moveTo>
                    <a:pt x="0" y="0"/>
                  </a:moveTo>
                  <a:lnTo>
                    <a:pt x="8017562" y="0"/>
                  </a:lnTo>
                  <a:lnTo>
                    <a:pt x="8017562" y="189506"/>
                  </a:lnTo>
                  <a:lnTo>
                    <a:pt x="0" y="1895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xmlns="" r:embed="rId7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6" name="TextBox 6"/>
            <p:cNvSpPr txBox="1"/>
            <p:nvPr/>
          </p:nvSpPr>
          <p:spPr>
            <a:xfrm>
              <a:off x="0" y="4281017"/>
              <a:ext cx="10820400" cy="115993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3500"/>
                </a:lnSpc>
              </a:pPr>
              <a:r>
                <a:rPr lang="en-US" sz="2500" b="1">
                  <a:solidFill>
                    <a:srgbClr val="7B1919"/>
                  </a:solidFill>
                  <a:latin typeface="Telegraf Bold"/>
                  <a:ea typeface="Telegraf Bold"/>
                  <a:cs typeface="Telegraf Bold"/>
                  <a:sym typeface="Telegraf Bold"/>
                </a:rPr>
                <a:t>strzelectwo karabinek pneumatyczny  - PASIERBIEC</a:t>
              </a:r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85923"/>
              <a:ext cx="11093821" cy="3548164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9799"/>
                </a:lnSpc>
              </a:pPr>
              <a:r>
                <a:rPr lang="en-US" sz="9799">
                  <a:solidFill>
                    <a:srgbClr val="7B1919"/>
                  </a:solidFill>
                  <a:latin typeface="Telegraf"/>
                  <a:ea typeface="Telegraf"/>
                  <a:cs typeface="Telegraf"/>
                  <a:sym typeface="Telegraf"/>
                </a:rPr>
                <a:t>IZABELLA DUDEK</a:t>
              </a:r>
            </a:p>
          </p:txBody>
        </p:sp>
      </p:grpSp>
      <p:sp>
        <p:nvSpPr>
          <p:cNvPr id="8" name="Freeform 8"/>
          <p:cNvSpPr/>
          <p:nvPr/>
        </p:nvSpPr>
        <p:spPr>
          <a:xfrm rot="-7476286" flipH="1">
            <a:off x="10725214" y="-6124024"/>
            <a:ext cx="9120000" cy="13638195"/>
          </a:xfrm>
          <a:custGeom>
            <a:avLst/>
            <a:gdLst/>
            <a:ahLst/>
            <a:cxnLst/>
            <a:rect l="l" t="t" r="r" b="b"/>
            <a:pathLst>
              <a:path w="9120000" h="13638195">
                <a:moveTo>
                  <a:pt x="9119999" y="0"/>
                </a:moveTo>
                <a:lnTo>
                  <a:pt x="0" y="0"/>
                </a:lnTo>
                <a:lnTo>
                  <a:pt x="0" y="13638195"/>
                </a:lnTo>
                <a:lnTo>
                  <a:pt x="9119999" y="13638195"/>
                </a:lnTo>
                <a:lnTo>
                  <a:pt x="9119999" y="0"/>
                </a:lnTo>
                <a:close/>
              </a:path>
            </a:pathLst>
          </a:custGeom>
          <a:blipFill>
            <a:blip r:embed="rId8">
              <a:alphaModFix amt="68000"/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 l="-105106"/>
            </a:stretch>
          </a:blipFill>
        </p:spPr>
      </p:sp>
      <p:sp>
        <p:nvSpPr>
          <p:cNvPr id="9" name="Freeform 9"/>
          <p:cNvSpPr/>
          <p:nvPr/>
        </p:nvSpPr>
        <p:spPr>
          <a:xfrm rot="4970031" flipH="1">
            <a:off x="-535087" y="3467902"/>
            <a:ext cx="9120000" cy="13638195"/>
          </a:xfrm>
          <a:custGeom>
            <a:avLst/>
            <a:gdLst/>
            <a:ahLst/>
            <a:cxnLst/>
            <a:rect l="l" t="t" r="r" b="b"/>
            <a:pathLst>
              <a:path w="9120000" h="13638195">
                <a:moveTo>
                  <a:pt x="9120000" y="0"/>
                </a:moveTo>
                <a:lnTo>
                  <a:pt x="0" y="0"/>
                </a:lnTo>
                <a:lnTo>
                  <a:pt x="0" y="13638196"/>
                </a:lnTo>
                <a:lnTo>
                  <a:pt x="9120000" y="13638196"/>
                </a:lnTo>
                <a:lnTo>
                  <a:pt x="9120000" y="0"/>
                </a:lnTo>
                <a:close/>
              </a:path>
            </a:pathLst>
          </a:custGeom>
          <a:blipFill>
            <a:blip r:embed="rId8">
              <a:alphaModFix amt="68000"/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 l="-105106"/>
            </a:stretch>
          </a:blipFill>
        </p:spPr>
      </p:sp>
      <p:grpSp>
        <p:nvGrpSpPr>
          <p:cNvPr id="10" name="Group 10"/>
          <p:cNvGrpSpPr/>
          <p:nvPr/>
        </p:nvGrpSpPr>
        <p:grpSpPr>
          <a:xfrm>
            <a:off x="11549103" y="505034"/>
            <a:ext cx="5003786" cy="5171268"/>
            <a:chOff x="0" y="0"/>
            <a:chExt cx="6362700" cy="6575666"/>
          </a:xfrm>
        </p:grpSpPr>
        <p:sp>
          <p:nvSpPr>
            <p:cNvPr id="11" name="Freeform 11"/>
            <p:cNvSpPr/>
            <p:nvPr/>
          </p:nvSpPr>
          <p:spPr>
            <a:xfrm>
              <a:off x="6350" y="6350"/>
              <a:ext cx="6350013" cy="6562979"/>
            </a:xfrm>
            <a:custGeom>
              <a:avLst/>
              <a:gdLst/>
              <a:ahLst/>
              <a:cxnLst/>
              <a:rect l="l" t="t" r="r" b="b"/>
              <a:pathLst>
                <a:path w="6350013" h="6562979">
                  <a:moveTo>
                    <a:pt x="6350000" y="5480583"/>
                  </a:moveTo>
                  <a:cubicBezTo>
                    <a:pt x="6350000" y="6078372"/>
                    <a:pt x="5865419" y="6562979"/>
                    <a:pt x="5267617" y="6562979"/>
                  </a:cubicBezTo>
                  <a:lnTo>
                    <a:pt x="1082383" y="6562979"/>
                  </a:lnTo>
                  <a:cubicBezTo>
                    <a:pt x="484594" y="6562979"/>
                    <a:pt x="0" y="6078385"/>
                    <a:pt x="0" y="5480583"/>
                  </a:cubicBezTo>
                  <a:lnTo>
                    <a:pt x="0" y="1082383"/>
                  </a:lnTo>
                  <a:cubicBezTo>
                    <a:pt x="0" y="484594"/>
                    <a:pt x="484581" y="0"/>
                    <a:pt x="1082383" y="0"/>
                  </a:cubicBezTo>
                  <a:lnTo>
                    <a:pt x="5267630" y="0"/>
                  </a:lnTo>
                  <a:cubicBezTo>
                    <a:pt x="5865419" y="0"/>
                    <a:pt x="6350013" y="484594"/>
                    <a:pt x="6350013" y="1082383"/>
                  </a:cubicBezTo>
                  <a:lnTo>
                    <a:pt x="6350013" y="5480583"/>
                  </a:lnTo>
                  <a:close/>
                </a:path>
              </a:pathLst>
            </a:custGeom>
            <a:blipFill>
              <a:blip r:embed="rId10"/>
              <a:stretch>
                <a:fillRect t="-6053" b="-26168"/>
              </a:stretch>
            </a:blipFill>
          </p:spPr>
        </p:sp>
      </p:grpSp>
      <p:grpSp>
        <p:nvGrpSpPr>
          <p:cNvPr id="12" name="Group 12"/>
          <p:cNvGrpSpPr/>
          <p:nvPr/>
        </p:nvGrpSpPr>
        <p:grpSpPr>
          <a:xfrm>
            <a:off x="1610702" y="5364057"/>
            <a:ext cx="6746230" cy="4722361"/>
            <a:chOff x="0" y="0"/>
            <a:chExt cx="6350000" cy="4445000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6350000" cy="4445000"/>
            </a:xfrm>
            <a:custGeom>
              <a:avLst/>
              <a:gdLst/>
              <a:ahLst/>
              <a:cxnLst/>
              <a:rect l="l" t="t" r="r" b="b"/>
              <a:pathLst>
                <a:path w="6350000" h="4445000">
                  <a:moveTo>
                    <a:pt x="0" y="3429000"/>
                  </a:moveTo>
                  <a:lnTo>
                    <a:pt x="0" y="1016000"/>
                  </a:lnTo>
                  <a:cubicBezTo>
                    <a:pt x="0" y="454660"/>
                    <a:pt x="454660" y="0"/>
                    <a:pt x="1016000" y="0"/>
                  </a:cubicBezTo>
                  <a:lnTo>
                    <a:pt x="5334000" y="0"/>
                  </a:lnTo>
                  <a:cubicBezTo>
                    <a:pt x="5895340" y="0"/>
                    <a:pt x="6350000" y="454660"/>
                    <a:pt x="6350000" y="1016000"/>
                  </a:cubicBezTo>
                  <a:lnTo>
                    <a:pt x="6350000" y="3429000"/>
                  </a:lnTo>
                  <a:cubicBezTo>
                    <a:pt x="6350000" y="3990340"/>
                    <a:pt x="5895340" y="4445000"/>
                    <a:pt x="5334000" y="4445000"/>
                  </a:cubicBezTo>
                  <a:lnTo>
                    <a:pt x="1016000" y="4445000"/>
                  </a:lnTo>
                  <a:cubicBezTo>
                    <a:pt x="454660" y="4445000"/>
                    <a:pt x="0" y="3990340"/>
                    <a:pt x="0" y="3429000"/>
                  </a:cubicBezTo>
                  <a:close/>
                </a:path>
              </a:pathLst>
            </a:custGeom>
            <a:blipFill>
              <a:blip r:embed="rId11"/>
              <a:stretch>
                <a:fillRect l="-524" r="-524"/>
              </a:stretch>
            </a:blipFill>
          </p:spPr>
        </p:sp>
      </p:grpSp>
      <p:grpSp>
        <p:nvGrpSpPr>
          <p:cNvPr id="14" name="Group 14"/>
          <p:cNvGrpSpPr/>
          <p:nvPr/>
        </p:nvGrpSpPr>
        <p:grpSpPr>
          <a:xfrm>
            <a:off x="10624947" y="6192176"/>
            <a:ext cx="5563204" cy="3894243"/>
            <a:chOff x="0" y="0"/>
            <a:chExt cx="6350000" cy="4445000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6350000" cy="4445000"/>
            </a:xfrm>
            <a:custGeom>
              <a:avLst/>
              <a:gdLst/>
              <a:ahLst/>
              <a:cxnLst/>
              <a:rect l="l" t="t" r="r" b="b"/>
              <a:pathLst>
                <a:path w="6350000" h="4445000">
                  <a:moveTo>
                    <a:pt x="0" y="3429000"/>
                  </a:moveTo>
                  <a:lnTo>
                    <a:pt x="0" y="1016000"/>
                  </a:lnTo>
                  <a:cubicBezTo>
                    <a:pt x="0" y="454660"/>
                    <a:pt x="454660" y="0"/>
                    <a:pt x="1016000" y="0"/>
                  </a:cubicBezTo>
                  <a:lnTo>
                    <a:pt x="5334000" y="0"/>
                  </a:lnTo>
                  <a:cubicBezTo>
                    <a:pt x="5895340" y="0"/>
                    <a:pt x="6350000" y="454660"/>
                    <a:pt x="6350000" y="1016000"/>
                  </a:cubicBezTo>
                  <a:lnTo>
                    <a:pt x="6350000" y="3429000"/>
                  </a:lnTo>
                  <a:cubicBezTo>
                    <a:pt x="6350000" y="3990340"/>
                    <a:pt x="5895340" y="4445000"/>
                    <a:pt x="5334000" y="4445000"/>
                  </a:cubicBezTo>
                  <a:lnTo>
                    <a:pt x="1016000" y="4445000"/>
                  </a:lnTo>
                  <a:cubicBezTo>
                    <a:pt x="454660" y="4445000"/>
                    <a:pt x="0" y="3990340"/>
                    <a:pt x="0" y="3429000"/>
                  </a:cubicBezTo>
                  <a:close/>
                </a:path>
              </a:pathLst>
            </a:custGeom>
            <a:blipFill>
              <a:blip r:embed="rId12"/>
              <a:stretch>
                <a:fillRect t="-9007" b="-33849"/>
              </a:stretch>
            </a:blipFill>
          </p:spPr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B191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779136">
            <a:off x="-3098569" y="-7869264"/>
            <a:ext cx="18355375" cy="14917914"/>
          </a:xfrm>
          <a:custGeom>
            <a:avLst/>
            <a:gdLst/>
            <a:ahLst/>
            <a:cxnLst/>
            <a:rect l="l" t="t" r="r" b="b"/>
            <a:pathLst>
              <a:path w="18355375" h="14917914">
                <a:moveTo>
                  <a:pt x="0" y="0"/>
                </a:moveTo>
                <a:lnTo>
                  <a:pt x="18355374" y="0"/>
                </a:lnTo>
                <a:lnTo>
                  <a:pt x="18355374" y="14917913"/>
                </a:lnTo>
                <a:lnTo>
                  <a:pt x="0" y="1491791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3000"/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779136">
            <a:off x="6702128" y="3382569"/>
            <a:ext cx="16497169" cy="13407699"/>
          </a:xfrm>
          <a:custGeom>
            <a:avLst/>
            <a:gdLst/>
            <a:ahLst/>
            <a:cxnLst/>
            <a:rect l="l" t="t" r="r" b="b"/>
            <a:pathLst>
              <a:path w="16497169" h="13407699">
                <a:moveTo>
                  <a:pt x="0" y="0"/>
                </a:moveTo>
                <a:lnTo>
                  <a:pt x="16497168" y="0"/>
                </a:lnTo>
                <a:lnTo>
                  <a:pt x="16497168" y="13407699"/>
                </a:lnTo>
                <a:lnTo>
                  <a:pt x="0" y="1340769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74000"/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grpSp>
        <p:nvGrpSpPr>
          <p:cNvPr id="4" name="Group 4"/>
          <p:cNvGrpSpPr/>
          <p:nvPr/>
        </p:nvGrpSpPr>
        <p:grpSpPr>
          <a:xfrm>
            <a:off x="823634" y="1269378"/>
            <a:ext cx="8320366" cy="3642581"/>
            <a:chOff x="0" y="0"/>
            <a:chExt cx="11093821" cy="4856775"/>
          </a:xfrm>
        </p:grpSpPr>
        <p:sp>
          <p:nvSpPr>
            <p:cNvPr id="5" name="Freeform 5"/>
            <p:cNvSpPr/>
            <p:nvPr/>
          </p:nvSpPr>
          <p:spPr>
            <a:xfrm>
              <a:off x="0" y="3634286"/>
              <a:ext cx="8017562" cy="189506"/>
            </a:xfrm>
            <a:custGeom>
              <a:avLst/>
              <a:gdLst/>
              <a:ahLst/>
              <a:cxnLst/>
              <a:rect l="l" t="t" r="r" b="b"/>
              <a:pathLst>
                <a:path w="8017562" h="189506">
                  <a:moveTo>
                    <a:pt x="0" y="0"/>
                  </a:moveTo>
                  <a:lnTo>
                    <a:pt x="8017562" y="0"/>
                  </a:lnTo>
                  <a:lnTo>
                    <a:pt x="8017562" y="189506"/>
                  </a:lnTo>
                  <a:lnTo>
                    <a:pt x="0" y="1895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xmlns="" r:embed="rId7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6" name="TextBox 6"/>
            <p:cNvSpPr txBox="1"/>
            <p:nvPr/>
          </p:nvSpPr>
          <p:spPr>
            <a:xfrm>
              <a:off x="0" y="4281017"/>
              <a:ext cx="10820400" cy="57573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3500"/>
                </a:lnSpc>
              </a:pPr>
              <a:r>
                <a:rPr lang="en-US" sz="2500" b="1">
                  <a:solidFill>
                    <a:srgbClr val="F4E7E7"/>
                  </a:solidFill>
                  <a:latin typeface="Telegraf Bold"/>
                  <a:ea typeface="Telegraf Bold"/>
                  <a:cs typeface="Telegraf Bold"/>
                  <a:sym typeface="Telegraf Bold"/>
                </a:rPr>
                <a:t>enduro, cross - MŁYNNE</a:t>
              </a:r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85923"/>
              <a:ext cx="11093821" cy="3548164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9799"/>
                </a:lnSpc>
              </a:pPr>
              <a:r>
                <a:rPr lang="en-US" sz="9799">
                  <a:solidFill>
                    <a:srgbClr val="F4E7E7"/>
                  </a:solidFill>
                  <a:latin typeface="Telegraf"/>
                  <a:ea typeface="Telegraf"/>
                  <a:cs typeface="Telegraf"/>
                  <a:sym typeface="Telegraf"/>
                </a:rPr>
                <a:t>SARA DUPLAK</a:t>
              </a:r>
            </a:p>
          </p:txBody>
        </p:sp>
      </p:grpSp>
      <p:sp>
        <p:nvSpPr>
          <p:cNvPr id="8" name="Freeform 8"/>
          <p:cNvSpPr/>
          <p:nvPr/>
        </p:nvSpPr>
        <p:spPr>
          <a:xfrm rot="-7476286" flipH="1">
            <a:off x="10725214" y="-6124024"/>
            <a:ext cx="9120000" cy="13638195"/>
          </a:xfrm>
          <a:custGeom>
            <a:avLst/>
            <a:gdLst/>
            <a:ahLst/>
            <a:cxnLst/>
            <a:rect l="l" t="t" r="r" b="b"/>
            <a:pathLst>
              <a:path w="9120000" h="13638195">
                <a:moveTo>
                  <a:pt x="9119999" y="0"/>
                </a:moveTo>
                <a:lnTo>
                  <a:pt x="0" y="0"/>
                </a:lnTo>
                <a:lnTo>
                  <a:pt x="0" y="13638195"/>
                </a:lnTo>
                <a:lnTo>
                  <a:pt x="9119999" y="13638195"/>
                </a:lnTo>
                <a:lnTo>
                  <a:pt x="9119999" y="0"/>
                </a:lnTo>
                <a:close/>
              </a:path>
            </a:pathLst>
          </a:custGeom>
          <a:blipFill>
            <a:blip r:embed="rId8">
              <a:alphaModFix amt="68000"/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 l="-105106"/>
            </a:stretch>
          </a:blipFill>
        </p:spPr>
      </p:sp>
      <p:sp>
        <p:nvSpPr>
          <p:cNvPr id="9" name="Freeform 9"/>
          <p:cNvSpPr/>
          <p:nvPr/>
        </p:nvSpPr>
        <p:spPr>
          <a:xfrm rot="4970031" flipH="1">
            <a:off x="-535087" y="3467902"/>
            <a:ext cx="9120000" cy="13638195"/>
          </a:xfrm>
          <a:custGeom>
            <a:avLst/>
            <a:gdLst/>
            <a:ahLst/>
            <a:cxnLst/>
            <a:rect l="l" t="t" r="r" b="b"/>
            <a:pathLst>
              <a:path w="9120000" h="13638195">
                <a:moveTo>
                  <a:pt x="9120000" y="0"/>
                </a:moveTo>
                <a:lnTo>
                  <a:pt x="0" y="0"/>
                </a:lnTo>
                <a:lnTo>
                  <a:pt x="0" y="13638196"/>
                </a:lnTo>
                <a:lnTo>
                  <a:pt x="9120000" y="13638196"/>
                </a:lnTo>
                <a:lnTo>
                  <a:pt x="9120000" y="0"/>
                </a:lnTo>
                <a:close/>
              </a:path>
            </a:pathLst>
          </a:custGeom>
          <a:blipFill>
            <a:blip r:embed="rId8">
              <a:alphaModFix amt="68000"/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 l="-105106"/>
            </a:stretch>
          </a:blipFill>
        </p:spPr>
      </p:sp>
      <p:grpSp>
        <p:nvGrpSpPr>
          <p:cNvPr id="10" name="Group 10"/>
          <p:cNvGrpSpPr/>
          <p:nvPr/>
        </p:nvGrpSpPr>
        <p:grpSpPr>
          <a:xfrm>
            <a:off x="9658089" y="581520"/>
            <a:ext cx="7926728" cy="8192044"/>
            <a:chOff x="0" y="0"/>
            <a:chExt cx="6362700" cy="6575666"/>
          </a:xfrm>
        </p:grpSpPr>
        <p:sp>
          <p:nvSpPr>
            <p:cNvPr id="11" name="Freeform 11"/>
            <p:cNvSpPr/>
            <p:nvPr/>
          </p:nvSpPr>
          <p:spPr>
            <a:xfrm>
              <a:off x="6350" y="6350"/>
              <a:ext cx="6350013" cy="6562979"/>
            </a:xfrm>
            <a:custGeom>
              <a:avLst/>
              <a:gdLst/>
              <a:ahLst/>
              <a:cxnLst/>
              <a:rect l="l" t="t" r="r" b="b"/>
              <a:pathLst>
                <a:path w="6350013" h="6562979">
                  <a:moveTo>
                    <a:pt x="6350000" y="5480583"/>
                  </a:moveTo>
                  <a:cubicBezTo>
                    <a:pt x="6350000" y="6078372"/>
                    <a:pt x="5865419" y="6562979"/>
                    <a:pt x="5267617" y="6562979"/>
                  </a:cubicBezTo>
                  <a:lnTo>
                    <a:pt x="1082383" y="6562979"/>
                  </a:lnTo>
                  <a:cubicBezTo>
                    <a:pt x="484594" y="6562979"/>
                    <a:pt x="0" y="6078385"/>
                    <a:pt x="0" y="5480583"/>
                  </a:cubicBezTo>
                  <a:lnTo>
                    <a:pt x="0" y="1082383"/>
                  </a:lnTo>
                  <a:cubicBezTo>
                    <a:pt x="0" y="484594"/>
                    <a:pt x="484581" y="0"/>
                    <a:pt x="1082383" y="0"/>
                  </a:cubicBezTo>
                  <a:lnTo>
                    <a:pt x="5267630" y="0"/>
                  </a:lnTo>
                  <a:cubicBezTo>
                    <a:pt x="5865419" y="0"/>
                    <a:pt x="6350013" y="484594"/>
                    <a:pt x="6350013" y="1082383"/>
                  </a:cubicBezTo>
                  <a:lnTo>
                    <a:pt x="6350013" y="5480583"/>
                  </a:lnTo>
                  <a:close/>
                </a:path>
              </a:pathLst>
            </a:custGeom>
            <a:blipFill>
              <a:blip r:embed="rId10"/>
              <a:stretch>
                <a:fillRect l="-77639"/>
              </a:stretch>
            </a:blipFill>
          </p:spPr>
        </p:sp>
      </p:grpSp>
      <p:grpSp>
        <p:nvGrpSpPr>
          <p:cNvPr id="12" name="Group 12"/>
          <p:cNvGrpSpPr/>
          <p:nvPr/>
        </p:nvGrpSpPr>
        <p:grpSpPr>
          <a:xfrm>
            <a:off x="1610702" y="5143500"/>
            <a:ext cx="6746230" cy="4722361"/>
            <a:chOff x="0" y="0"/>
            <a:chExt cx="6350000" cy="4445000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6350000" cy="4445000"/>
            </a:xfrm>
            <a:custGeom>
              <a:avLst/>
              <a:gdLst/>
              <a:ahLst/>
              <a:cxnLst/>
              <a:rect l="l" t="t" r="r" b="b"/>
              <a:pathLst>
                <a:path w="6350000" h="4445000">
                  <a:moveTo>
                    <a:pt x="0" y="3429000"/>
                  </a:moveTo>
                  <a:lnTo>
                    <a:pt x="0" y="1016000"/>
                  </a:lnTo>
                  <a:cubicBezTo>
                    <a:pt x="0" y="454660"/>
                    <a:pt x="454660" y="0"/>
                    <a:pt x="1016000" y="0"/>
                  </a:cubicBezTo>
                  <a:lnTo>
                    <a:pt x="5334000" y="0"/>
                  </a:lnTo>
                  <a:cubicBezTo>
                    <a:pt x="5895340" y="0"/>
                    <a:pt x="6350000" y="454660"/>
                    <a:pt x="6350000" y="1016000"/>
                  </a:cubicBezTo>
                  <a:lnTo>
                    <a:pt x="6350000" y="3429000"/>
                  </a:lnTo>
                  <a:cubicBezTo>
                    <a:pt x="6350000" y="3990340"/>
                    <a:pt x="5895340" y="4445000"/>
                    <a:pt x="5334000" y="4445000"/>
                  </a:cubicBezTo>
                  <a:lnTo>
                    <a:pt x="1016000" y="4445000"/>
                  </a:lnTo>
                  <a:cubicBezTo>
                    <a:pt x="454660" y="4445000"/>
                    <a:pt x="0" y="3990340"/>
                    <a:pt x="0" y="3429000"/>
                  </a:cubicBezTo>
                  <a:close/>
                </a:path>
              </a:pathLst>
            </a:custGeom>
            <a:blipFill>
              <a:blip r:embed="rId11"/>
              <a:stretch>
                <a:fillRect l="-2595" r="-2595"/>
              </a:stretch>
            </a:blipFill>
          </p:spPr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0111" b="-10111"/>
            </a:stretch>
          </a:blipFill>
        </p:spPr>
      </p:sp>
      <p:sp>
        <p:nvSpPr>
          <p:cNvPr id="3" name="Freeform 3"/>
          <p:cNvSpPr/>
          <p:nvPr/>
        </p:nvSpPr>
        <p:spPr>
          <a:xfrm rot="-779136">
            <a:off x="-3098569" y="-7869264"/>
            <a:ext cx="18355375" cy="14917914"/>
          </a:xfrm>
          <a:custGeom>
            <a:avLst/>
            <a:gdLst/>
            <a:ahLst/>
            <a:cxnLst/>
            <a:rect l="l" t="t" r="r" b="b"/>
            <a:pathLst>
              <a:path w="18355375" h="14917914">
                <a:moveTo>
                  <a:pt x="0" y="0"/>
                </a:moveTo>
                <a:lnTo>
                  <a:pt x="18355374" y="0"/>
                </a:lnTo>
                <a:lnTo>
                  <a:pt x="18355374" y="14917913"/>
                </a:lnTo>
                <a:lnTo>
                  <a:pt x="0" y="1491791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43000"/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779136">
            <a:off x="6702128" y="3382569"/>
            <a:ext cx="16497169" cy="13407699"/>
          </a:xfrm>
          <a:custGeom>
            <a:avLst/>
            <a:gdLst/>
            <a:ahLst/>
            <a:cxnLst/>
            <a:rect l="l" t="t" r="r" b="b"/>
            <a:pathLst>
              <a:path w="16497169" h="13407699">
                <a:moveTo>
                  <a:pt x="0" y="0"/>
                </a:moveTo>
                <a:lnTo>
                  <a:pt x="16497168" y="0"/>
                </a:lnTo>
                <a:lnTo>
                  <a:pt x="16497168" y="13407699"/>
                </a:lnTo>
                <a:lnTo>
                  <a:pt x="0" y="1340769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alphaModFix amt="74000"/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</p:spPr>
      </p:sp>
      <p:grpSp>
        <p:nvGrpSpPr>
          <p:cNvPr id="5" name="Group 5"/>
          <p:cNvGrpSpPr/>
          <p:nvPr/>
        </p:nvGrpSpPr>
        <p:grpSpPr>
          <a:xfrm>
            <a:off x="823634" y="1269378"/>
            <a:ext cx="8320366" cy="3642581"/>
            <a:chOff x="0" y="0"/>
            <a:chExt cx="11093821" cy="4856775"/>
          </a:xfrm>
        </p:grpSpPr>
        <p:sp>
          <p:nvSpPr>
            <p:cNvPr id="6" name="Freeform 6"/>
            <p:cNvSpPr/>
            <p:nvPr/>
          </p:nvSpPr>
          <p:spPr>
            <a:xfrm>
              <a:off x="0" y="3634286"/>
              <a:ext cx="8017562" cy="189506"/>
            </a:xfrm>
            <a:custGeom>
              <a:avLst/>
              <a:gdLst/>
              <a:ahLst/>
              <a:cxnLst/>
              <a:rect l="l" t="t" r="r" b="b"/>
              <a:pathLst>
                <a:path w="8017562" h="189506">
                  <a:moveTo>
                    <a:pt x="0" y="0"/>
                  </a:moveTo>
                  <a:lnTo>
                    <a:pt x="8017562" y="0"/>
                  </a:lnTo>
                  <a:lnTo>
                    <a:pt x="8017562" y="189506"/>
                  </a:lnTo>
                  <a:lnTo>
                    <a:pt x="0" y="1895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xmlns="" r:embed="rId8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7" name="TextBox 7"/>
            <p:cNvSpPr txBox="1"/>
            <p:nvPr/>
          </p:nvSpPr>
          <p:spPr>
            <a:xfrm>
              <a:off x="0" y="4281017"/>
              <a:ext cx="10820400" cy="57573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3500"/>
                </a:lnSpc>
              </a:pPr>
              <a:r>
                <a:rPr lang="en-US" sz="2500" b="1">
                  <a:solidFill>
                    <a:srgbClr val="F4E7E7"/>
                  </a:solidFill>
                  <a:latin typeface="Telegraf Bold"/>
                  <a:ea typeface="Telegraf Bold"/>
                  <a:cs typeface="Telegraf Bold"/>
                  <a:sym typeface="Telegraf Bold"/>
                </a:rPr>
                <a:t>biegi górskie - KŁODNE</a:t>
              </a:r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85923"/>
              <a:ext cx="11093821" cy="3548164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9799"/>
                </a:lnSpc>
              </a:pPr>
              <a:r>
                <a:rPr lang="en-US" sz="9799">
                  <a:solidFill>
                    <a:srgbClr val="F4E7E7"/>
                  </a:solidFill>
                  <a:latin typeface="Telegraf"/>
                  <a:ea typeface="Telegraf"/>
                  <a:cs typeface="Telegraf"/>
                  <a:sym typeface="Telegraf"/>
                </a:rPr>
                <a:t>KRZYSZTOF LACHOR</a:t>
              </a:r>
            </a:p>
          </p:txBody>
        </p:sp>
      </p:grpSp>
      <p:sp>
        <p:nvSpPr>
          <p:cNvPr id="9" name="Freeform 9"/>
          <p:cNvSpPr/>
          <p:nvPr/>
        </p:nvSpPr>
        <p:spPr>
          <a:xfrm rot="-7476286" flipH="1">
            <a:off x="10725214" y="-6124024"/>
            <a:ext cx="9120000" cy="13638195"/>
          </a:xfrm>
          <a:custGeom>
            <a:avLst/>
            <a:gdLst/>
            <a:ahLst/>
            <a:cxnLst/>
            <a:rect l="l" t="t" r="r" b="b"/>
            <a:pathLst>
              <a:path w="9120000" h="13638195">
                <a:moveTo>
                  <a:pt x="9119999" y="0"/>
                </a:moveTo>
                <a:lnTo>
                  <a:pt x="0" y="0"/>
                </a:lnTo>
                <a:lnTo>
                  <a:pt x="0" y="13638195"/>
                </a:lnTo>
                <a:lnTo>
                  <a:pt x="9119999" y="13638195"/>
                </a:lnTo>
                <a:lnTo>
                  <a:pt x="9119999" y="0"/>
                </a:lnTo>
                <a:close/>
              </a:path>
            </a:pathLst>
          </a:custGeom>
          <a:blipFill>
            <a:blip r:embed="rId9">
              <a:alphaModFix amt="68000"/>
              <a:extLst>
                <a:ext uri="{96DAC541-7B7A-43D3-8B79-37D633B846F1}">
                  <asvg:svgBlip xmlns:asvg="http://schemas.microsoft.com/office/drawing/2016/SVG/main" xmlns="" r:embed="rId10"/>
                </a:ext>
              </a:extLst>
            </a:blip>
            <a:stretch>
              <a:fillRect l="-105106"/>
            </a:stretch>
          </a:blipFill>
        </p:spPr>
      </p:sp>
      <p:sp>
        <p:nvSpPr>
          <p:cNvPr id="10" name="Freeform 10"/>
          <p:cNvSpPr/>
          <p:nvPr/>
        </p:nvSpPr>
        <p:spPr>
          <a:xfrm rot="4970031" flipH="1">
            <a:off x="-535087" y="3467902"/>
            <a:ext cx="9120000" cy="13638195"/>
          </a:xfrm>
          <a:custGeom>
            <a:avLst/>
            <a:gdLst/>
            <a:ahLst/>
            <a:cxnLst/>
            <a:rect l="l" t="t" r="r" b="b"/>
            <a:pathLst>
              <a:path w="9120000" h="13638195">
                <a:moveTo>
                  <a:pt x="9120000" y="0"/>
                </a:moveTo>
                <a:lnTo>
                  <a:pt x="0" y="0"/>
                </a:lnTo>
                <a:lnTo>
                  <a:pt x="0" y="13638196"/>
                </a:lnTo>
                <a:lnTo>
                  <a:pt x="9120000" y="13638196"/>
                </a:lnTo>
                <a:lnTo>
                  <a:pt x="9120000" y="0"/>
                </a:lnTo>
                <a:close/>
              </a:path>
            </a:pathLst>
          </a:custGeom>
          <a:blipFill>
            <a:blip r:embed="rId9">
              <a:alphaModFix amt="68000"/>
              <a:extLst>
                <a:ext uri="{96DAC541-7B7A-43D3-8B79-37D633B846F1}">
                  <asvg:svgBlip xmlns:asvg="http://schemas.microsoft.com/office/drawing/2016/SVG/main" xmlns="" r:embed="rId10"/>
                </a:ext>
              </a:extLst>
            </a:blip>
            <a:stretch>
              <a:fillRect l="-105106"/>
            </a:stretch>
          </a:blipFill>
        </p:spPr>
      </p:sp>
      <p:grpSp>
        <p:nvGrpSpPr>
          <p:cNvPr id="11" name="Group 11"/>
          <p:cNvGrpSpPr/>
          <p:nvPr/>
        </p:nvGrpSpPr>
        <p:grpSpPr>
          <a:xfrm>
            <a:off x="9658089" y="581520"/>
            <a:ext cx="7926728" cy="8192044"/>
            <a:chOff x="0" y="0"/>
            <a:chExt cx="6362700" cy="6575666"/>
          </a:xfrm>
        </p:grpSpPr>
        <p:sp>
          <p:nvSpPr>
            <p:cNvPr id="12" name="Freeform 12"/>
            <p:cNvSpPr/>
            <p:nvPr/>
          </p:nvSpPr>
          <p:spPr>
            <a:xfrm>
              <a:off x="6350" y="6350"/>
              <a:ext cx="6350013" cy="6562979"/>
            </a:xfrm>
            <a:custGeom>
              <a:avLst/>
              <a:gdLst/>
              <a:ahLst/>
              <a:cxnLst/>
              <a:rect l="l" t="t" r="r" b="b"/>
              <a:pathLst>
                <a:path w="6350013" h="6562979">
                  <a:moveTo>
                    <a:pt x="6350000" y="5480583"/>
                  </a:moveTo>
                  <a:cubicBezTo>
                    <a:pt x="6350000" y="6078372"/>
                    <a:pt x="5865419" y="6562979"/>
                    <a:pt x="5267617" y="6562979"/>
                  </a:cubicBezTo>
                  <a:lnTo>
                    <a:pt x="1082383" y="6562979"/>
                  </a:lnTo>
                  <a:cubicBezTo>
                    <a:pt x="484594" y="6562979"/>
                    <a:pt x="0" y="6078385"/>
                    <a:pt x="0" y="5480583"/>
                  </a:cubicBezTo>
                  <a:lnTo>
                    <a:pt x="0" y="1082383"/>
                  </a:lnTo>
                  <a:cubicBezTo>
                    <a:pt x="0" y="484594"/>
                    <a:pt x="484581" y="0"/>
                    <a:pt x="1082383" y="0"/>
                  </a:cubicBezTo>
                  <a:lnTo>
                    <a:pt x="5267630" y="0"/>
                  </a:lnTo>
                  <a:cubicBezTo>
                    <a:pt x="5865419" y="0"/>
                    <a:pt x="6350013" y="484594"/>
                    <a:pt x="6350013" y="1082383"/>
                  </a:cubicBezTo>
                  <a:lnTo>
                    <a:pt x="6350013" y="5480583"/>
                  </a:lnTo>
                  <a:close/>
                </a:path>
              </a:pathLst>
            </a:custGeom>
            <a:blipFill>
              <a:blip r:embed="rId11"/>
              <a:stretch>
                <a:fillRect l="-27656" r="-27656"/>
              </a:stretch>
            </a:blipFill>
          </p:spPr>
        </p:sp>
      </p:grpSp>
      <p:grpSp>
        <p:nvGrpSpPr>
          <p:cNvPr id="13" name="Group 13"/>
          <p:cNvGrpSpPr/>
          <p:nvPr/>
        </p:nvGrpSpPr>
        <p:grpSpPr>
          <a:xfrm>
            <a:off x="1702860" y="5087372"/>
            <a:ext cx="6746230" cy="4722361"/>
            <a:chOff x="0" y="0"/>
            <a:chExt cx="6350000" cy="4445000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6350000" cy="4445000"/>
            </a:xfrm>
            <a:custGeom>
              <a:avLst/>
              <a:gdLst/>
              <a:ahLst/>
              <a:cxnLst/>
              <a:rect l="l" t="t" r="r" b="b"/>
              <a:pathLst>
                <a:path w="6350000" h="4445000">
                  <a:moveTo>
                    <a:pt x="0" y="3429000"/>
                  </a:moveTo>
                  <a:lnTo>
                    <a:pt x="0" y="1016000"/>
                  </a:lnTo>
                  <a:cubicBezTo>
                    <a:pt x="0" y="454660"/>
                    <a:pt x="454660" y="0"/>
                    <a:pt x="1016000" y="0"/>
                  </a:cubicBezTo>
                  <a:lnTo>
                    <a:pt x="5334000" y="0"/>
                  </a:lnTo>
                  <a:cubicBezTo>
                    <a:pt x="5895340" y="0"/>
                    <a:pt x="6350000" y="454660"/>
                    <a:pt x="6350000" y="1016000"/>
                  </a:cubicBezTo>
                  <a:lnTo>
                    <a:pt x="6350000" y="3429000"/>
                  </a:lnTo>
                  <a:cubicBezTo>
                    <a:pt x="6350000" y="3990340"/>
                    <a:pt x="5895340" y="4445000"/>
                    <a:pt x="5334000" y="4445000"/>
                  </a:cubicBezTo>
                  <a:lnTo>
                    <a:pt x="1016000" y="4445000"/>
                  </a:lnTo>
                  <a:cubicBezTo>
                    <a:pt x="454660" y="4445000"/>
                    <a:pt x="0" y="3990340"/>
                    <a:pt x="0" y="3429000"/>
                  </a:cubicBezTo>
                  <a:close/>
                </a:path>
              </a:pathLst>
            </a:custGeom>
            <a:blipFill>
              <a:blip r:embed="rId12"/>
              <a:stretch>
                <a:fillRect r="-4904"/>
              </a:stretch>
            </a:blipFill>
          </p:spPr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E7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779136">
            <a:off x="-3098569" y="-7869264"/>
            <a:ext cx="18355375" cy="14917914"/>
          </a:xfrm>
          <a:custGeom>
            <a:avLst/>
            <a:gdLst/>
            <a:ahLst/>
            <a:cxnLst/>
            <a:rect l="l" t="t" r="r" b="b"/>
            <a:pathLst>
              <a:path w="18355375" h="14917914">
                <a:moveTo>
                  <a:pt x="0" y="0"/>
                </a:moveTo>
                <a:lnTo>
                  <a:pt x="18355374" y="0"/>
                </a:lnTo>
                <a:lnTo>
                  <a:pt x="18355374" y="14917913"/>
                </a:lnTo>
                <a:lnTo>
                  <a:pt x="0" y="1491791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3000"/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779136">
            <a:off x="6702128" y="3382569"/>
            <a:ext cx="16497169" cy="13407699"/>
          </a:xfrm>
          <a:custGeom>
            <a:avLst/>
            <a:gdLst/>
            <a:ahLst/>
            <a:cxnLst/>
            <a:rect l="l" t="t" r="r" b="b"/>
            <a:pathLst>
              <a:path w="16497169" h="13407699">
                <a:moveTo>
                  <a:pt x="0" y="0"/>
                </a:moveTo>
                <a:lnTo>
                  <a:pt x="16497168" y="0"/>
                </a:lnTo>
                <a:lnTo>
                  <a:pt x="16497168" y="13407699"/>
                </a:lnTo>
                <a:lnTo>
                  <a:pt x="0" y="1340769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74000"/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grpSp>
        <p:nvGrpSpPr>
          <p:cNvPr id="4" name="Group 4"/>
          <p:cNvGrpSpPr/>
          <p:nvPr/>
        </p:nvGrpSpPr>
        <p:grpSpPr>
          <a:xfrm>
            <a:off x="823634" y="1269378"/>
            <a:ext cx="8320366" cy="3642581"/>
            <a:chOff x="0" y="0"/>
            <a:chExt cx="11093821" cy="4856775"/>
          </a:xfrm>
        </p:grpSpPr>
        <p:sp>
          <p:nvSpPr>
            <p:cNvPr id="5" name="Freeform 5"/>
            <p:cNvSpPr/>
            <p:nvPr/>
          </p:nvSpPr>
          <p:spPr>
            <a:xfrm>
              <a:off x="0" y="3634286"/>
              <a:ext cx="8017562" cy="189506"/>
            </a:xfrm>
            <a:custGeom>
              <a:avLst/>
              <a:gdLst/>
              <a:ahLst/>
              <a:cxnLst/>
              <a:rect l="l" t="t" r="r" b="b"/>
              <a:pathLst>
                <a:path w="8017562" h="189506">
                  <a:moveTo>
                    <a:pt x="0" y="0"/>
                  </a:moveTo>
                  <a:lnTo>
                    <a:pt x="8017562" y="0"/>
                  </a:lnTo>
                  <a:lnTo>
                    <a:pt x="8017562" y="189506"/>
                  </a:lnTo>
                  <a:lnTo>
                    <a:pt x="0" y="1895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xmlns="" r:embed="rId7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6" name="TextBox 6"/>
            <p:cNvSpPr txBox="1"/>
            <p:nvPr/>
          </p:nvSpPr>
          <p:spPr>
            <a:xfrm>
              <a:off x="0" y="4281017"/>
              <a:ext cx="10820400" cy="57573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3500"/>
                </a:lnSpc>
              </a:pPr>
              <a:r>
                <a:rPr lang="en-US" sz="2500" b="1">
                  <a:solidFill>
                    <a:srgbClr val="7B1919"/>
                  </a:solidFill>
                  <a:latin typeface="Telegraf Bold"/>
                  <a:ea typeface="Telegraf Bold"/>
                  <a:cs typeface="Telegraf Bold"/>
                  <a:sym typeface="Telegraf Bold"/>
                </a:rPr>
                <a:t>PIŁKA NOŻNA - NOWE RYBIE</a:t>
              </a:r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85923"/>
              <a:ext cx="11093821" cy="3548164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9799"/>
                </a:lnSpc>
              </a:pPr>
              <a:r>
                <a:rPr lang="en-US" sz="9799">
                  <a:solidFill>
                    <a:srgbClr val="7B1919"/>
                  </a:solidFill>
                  <a:latin typeface="Telegraf"/>
                  <a:ea typeface="Telegraf"/>
                  <a:cs typeface="Telegraf"/>
                  <a:sym typeface="Telegraf"/>
                </a:rPr>
                <a:t>ZOSIA KOŁODZIEJ</a:t>
              </a:r>
            </a:p>
          </p:txBody>
        </p:sp>
      </p:grpSp>
      <p:sp>
        <p:nvSpPr>
          <p:cNvPr id="8" name="Freeform 8"/>
          <p:cNvSpPr/>
          <p:nvPr/>
        </p:nvSpPr>
        <p:spPr>
          <a:xfrm rot="-7476286" flipH="1">
            <a:off x="10725214" y="-6124024"/>
            <a:ext cx="9120000" cy="13638195"/>
          </a:xfrm>
          <a:custGeom>
            <a:avLst/>
            <a:gdLst/>
            <a:ahLst/>
            <a:cxnLst/>
            <a:rect l="l" t="t" r="r" b="b"/>
            <a:pathLst>
              <a:path w="9120000" h="13638195">
                <a:moveTo>
                  <a:pt x="9119999" y="0"/>
                </a:moveTo>
                <a:lnTo>
                  <a:pt x="0" y="0"/>
                </a:lnTo>
                <a:lnTo>
                  <a:pt x="0" y="13638195"/>
                </a:lnTo>
                <a:lnTo>
                  <a:pt x="9119999" y="13638195"/>
                </a:lnTo>
                <a:lnTo>
                  <a:pt x="9119999" y="0"/>
                </a:lnTo>
                <a:close/>
              </a:path>
            </a:pathLst>
          </a:custGeom>
          <a:blipFill>
            <a:blip r:embed="rId8">
              <a:alphaModFix amt="68000"/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 l="-105106"/>
            </a:stretch>
          </a:blipFill>
        </p:spPr>
      </p:sp>
      <p:sp>
        <p:nvSpPr>
          <p:cNvPr id="9" name="Freeform 9"/>
          <p:cNvSpPr/>
          <p:nvPr/>
        </p:nvSpPr>
        <p:spPr>
          <a:xfrm rot="4970031" flipH="1">
            <a:off x="-535087" y="3467902"/>
            <a:ext cx="9120000" cy="13638195"/>
          </a:xfrm>
          <a:custGeom>
            <a:avLst/>
            <a:gdLst/>
            <a:ahLst/>
            <a:cxnLst/>
            <a:rect l="l" t="t" r="r" b="b"/>
            <a:pathLst>
              <a:path w="9120000" h="13638195">
                <a:moveTo>
                  <a:pt x="9120000" y="0"/>
                </a:moveTo>
                <a:lnTo>
                  <a:pt x="0" y="0"/>
                </a:lnTo>
                <a:lnTo>
                  <a:pt x="0" y="13638196"/>
                </a:lnTo>
                <a:lnTo>
                  <a:pt x="9120000" y="13638196"/>
                </a:lnTo>
                <a:lnTo>
                  <a:pt x="9120000" y="0"/>
                </a:lnTo>
                <a:close/>
              </a:path>
            </a:pathLst>
          </a:custGeom>
          <a:blipFill>
            <a:blip r:embed="rId8">
              <a:alphaModFix amt="68000"/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 l="-105106"/>
            </a:stretch>
          </a:blipFill>
        </p:spPr>
      </p:sp>
      <p:grpSp>
        <p:nvGrpSpPr>
          <p:cNvPr id="10" name="Group 10"/>
          <p:cNvGrpSpPr/>
          <p:nvPr/>
        </p:nvGrpSpPr>
        <p:grpSpPr>
          <a:xfrm>
            <a:off x="9658089" y="581520"/>
            <a:ext cx="7926728" cy="8192044"/>
            <a:chOff x="0" y="0"/>
            <a:chExt cx="6362700" cy="6575666"/>
          </a:xfrm>
        </p:grpSpPr>
        <p:sp>
          <p:nvSpPr>
            <p:cNvPr id="11" name="Freeform 11"/>
            <p:cNvSpPr/>
            <p:nvPr/>
          </p:nvSpPr>
          <p:spPr>
            <a:xfrm>
              <a:off x="6350" y="6350"/>
              <a:ext cx="6350013" cy="6562979"/>
            </a:xfrm>
            <a:custGeom>
              <a:avLst/>
              <a:gdLst/>
              <a:ahLst/>
              <a:cxnLst/>
              <a:rect l="l" t="t" r="r" b="b"/>
              <a:pathLst>
                <a:path w="6350013" h="6562979">
                  <a:moveTo>
                    <a:pt x="6350000" y="5480583"/>
                  </a:moveTo>
                  <a:cubicBezTo>
                    <a:pt x="6350000" y="6078372"/>
                    <a:pt x="5865419" y="6562979"/>
                    <a:pt x="5267617" y="6562979"/>
                  </a:cubicBezTo>
                  <a:lnTo>
                    <a:pt x="1082383" y="6562979"/>
                  </a:lnTo>
                  <a:cubicBezTo>
                    <a:pt x="484594" y="6562979"/>
                    <a:pt x="0" y="6078385"/>
                    <a:pt x="0" y="5480583"/>
                  </a:cubicBezTo>
                  <a:lnTo>
                    <a:pt x="0" y="1082383"/>
                  </a:lnTo>
                  <a:cubicBezTo>
                    <a:pt x="0" y="484594"/>
                    <a:pt x="484581" y="0"/>
                    <a:pt x="1082383" y="0"/>
                  </a:cubicBezTo>
                  <a:lnTo>
                    <a:pt x="5267630" y="0"/>
                  </a:lnTo>
                  <a:cubicBezTo>
                    <a:pt x="5865419" y="0"/>
                    <a:pt x="6350013" y="484594"/>
                    <a:pt x="6350013" y="1082383"/>
                  </a:cubicBezTo>
                  <a:lnTo>
                    <a:pt x="6350013" y="5480583"/>
                  </a:lnTo>
                  <a:close/>
                </a:path>
              </a:pathLst>
            </a:custGeom>
            <a:blipFill>
              <a:blip r:embed="rId10"/>
              <a:stretch>
                <a:fillRect r="-53634"/>
              </a:stretch>
            </a:blipFill>
          </p:spPr>
        </p:sp>
      </p:grpSp>
      <p:grpSp>
        <p:nvGrpSpPr>
          <p:cNvPr id="12" name="Group 12"/>
          <p:cNvGrpSpPr/>
          <p:nvPr/>
        </p:nvGrpSpPr>
        <p:grpSpPr>
          <a:xfrm>
            <a:off x="1702860" y="5087372"/>
            <a:ext cx="6746230" cy="4722361"/>
            <a:chOff x="0" y="0"/>
            <a:chExt cx="6350000" cy="4445000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6350000" cy="4445000"/>
            </a:xfrm>
            <a:custGeom>
              <a:avLst/>
              <a:gdLst/>
              <a:ahLst/>
              <a:cxnLst/>
              <a:rect l="l" t="t" r="r" b="b"/>
              <a:pathLst>
                <a:path w="6350000" h="4445000">
                  <a:moveTo>
                    <a:pt x="0" y="3429000"/>
                  </a:moveTo>
                  <a:lnTo>
                    <a:pt x="0" y="1016000"/>
                  </a:lnTo>
                  <a:cubicBezTo>
                    <a:pt x="0" y="454660"/>
                    <a:pt x="454660" y="0"/>
                    <a:pt x="1016000" y="0"/>
                  </a:cubicBezTo>
                  <a:lnTo>
                    <a:pt x="5334000" y="0"/>
                  </a:lnTo>
                  <a:cubicBezTo>
                    <a:pt x="5895340" y="0"/>
                    <a:pt x="6350000" y="454660"/>
                    <a:pt x="6350000" y="1016000"/>
                  </a:cubicBezTo>
                  <a:lnTo>
                    <a:pt x="6350000" y="3429000"/>
                  </a:lnTo>
                  <a:cubicBezTo>
                    <a:pt x="6350000" y="3990340"/>
                    <a:pt x="5895340" y="4445000"/>
                    <a:pt x="5334000" y="4445000"/>
                  </a:cubicBezTo>
                  <a:lnTo>
                    <a:pt x="1016000" y="4445000"/>
                  </a:lnTo>
                  <a:cubicBezTo>
                    <a:pt x="454660" y="4445000"/>
                    <a:pt x="0" y="3990340"/>
                    <a:pt x="0" y="3429000"/>
                  </a:cubicBezTo>
                  <a:close/>
                </a:path>
              </a:pathLst>
            </a:custGeom>
            <a:blipFill>
              <a:blip r:embed="rId11"/>
              <a:stretch>
                <a:fillRect t="-45585" b="-45585"/>
              </a:stretch>
            </a:blipFill>
          </p:spPr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B191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779136">
            <a:off x="-3098569" y="-7869264"/>
            <a:ext cx="18355375" cy="14917914"/>
          </a:xfrm>
          <a:custGeom>
            <a:avLst/>
            <a:gdLst/>
            <a:ahLst/>
            <a:cxnLst/>
            <a:rect l="l" t="t" r="r" b="b"/>
            <a:pathLst>
              <a:path w="18355375" h="14917914">
                <a:moveTo>
                  <a:pt x="0" y="0"/>
                </a:moveTo>
                <a:lnTo>
                  <a:pt x="18355374" y="0"/>
                </a:lnTo>
                <a:lnTo>
                  <a:pt x="18355374" y="14917913"/>
                </a:lnTo>
                <a:lnTo>
                  <a:pt x="0" y="1491791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3000"/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779136">
            <a:off x="6702128" y="3382569"/>
            <a:ext cx="16497169" cy="13407699"/>
          </a:xfrm>
          <a:custGeom>
            <a:avLst/>
            <a:gdLst/>
            <a:ahLst/>
            <a:cxnLst/>
            <a:rect l="l" t="t" r="r" b="b"/>
            <a:pathLst>
              <a:path w="16497169" h="13407699">
                <a:moveTo>
                  <a:pt x="0" y="0"/>
                </a:moveTo>
                <a:lnTo>
                  <a:pt x="16497168" y="0"/>
                </a:lnTo>
                <a:lnTo>
                  <a:pt x="16497168" y="13407699"/>
                </a:lnTo>
                <a:lnTo>
                  <a:pt x="0" y="1340769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74000"/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grpSp>
        <p:nvGrpSpPr>
          <p:cNvPr id="4" name="Group 4"/>
          <p:cNvGrpSpPr/>
          <p:nvPr/>
        </p:nvGrpSpPr>
        <p:grpSpPr>
          <a:xfrm>
            <a:off x="823634" y="1269378"/>
            <a:ext cx="8320366" cy="3642581"/>
            <a:chOff x="0" y="0"/>
            <a:chExt cx="11093821" cy="4856775"/>
          </a:xfrm>
        </p:grpSpPr>
        <p:sp>
          <p:nvSpPr>
            <p:cNvPr id="5" name="Freeform 5"/>
            <p:cNvSpPr/>
            <p:nvPr/>
          </p:nvSpPr>
          <p:spPr>
            <a:xfrm>
              <a:off x="0" y="3634286"/>
              <a:ext cx="8017562" cy="189506"/>
            </a:xfrm>
            <a:custGeom>
              <a:avLst/>
              <a:gdLst/>
              <a:ahLst/>
              <a:cxnLst/>
              <a:rect l="l" t="t" r="r" b="b"/>
              <a:pathLst>
                <a:path w="8017562" h="189506">
                  <a:moveTo>
                    <a:pt x="0" y="0"/>
                  </a:moveTo>
                  <a:lnTo>
                    <a:pt x="8017562" y="0"/>
                  </a:lnTo>
                  <a:lnTo>
                    <a:pt x="8017562" y="189506"/>
                  </a:lnTo>
                  <a:lnTo>
                    <a:pt x="0" y="1895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xmlns="" r:embed="rId7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6" name="TextBox 6"/>
            <p:cNvSpPr txBox="1"/>
            <p:nvPr/>
          </p:nvSpPr>
          <p:spPr>
            <a:xfrm>
              <a:off x="0" y="4281017"/>
              <a:ext cx="10820400" cy="57573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3500"/>
                </a:lnSpc>
              </a:pPr>
              <a:r>
                <a:rPr lang="en-US" sz="2500" b="1">
                  <a:solidFill>
                    <a:srgbClr val="F4E7E7"/>
                  </a:solidFill>
                  <a:latin typeface="Telegraf Bold"/>
                  <a:ea typeface="Telegraf Bold"/>
                  <a:cs typeface="Telegraf Bold"/>
                  <a:sym typeface="Telegraf Bold"/>
                </a:rPr>
                <a:t>karate kyokushin - Stara Wieś</a:t>
              </a:r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85923"/>
              <a:ext cx="11093821" cy="3548164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9799"/>
                </a:lnSpc>
              </a:pPr>
              <a:r>
                <a:rPr lang="en-US" sz="9799">
                  <a:solidFill>
                    <a:srgbClr val="F4E7E7"/>
                  </a:solidFill>
                  <a:latin typeface="Telegraf"/>
                  <a:ea typeface="Telegraf"/>
                  <a:cs typeface="Telegraf"/>
                  <a:sym typeface="Telegraf"/>
                </a:rPr>
                <a:t>MONIKA GÓRKA</a:t>
              </a:r>
            </a:p>
          </p:txBody>
        </p:sp>
      </p:grpSp>
      <p:sp>
        <p:nvSpPr>
          <p:cNvPr id="8" name="Freeform 8"/>
          <p:cNvSpPr/>
          <p:nvPr/>
        </p:nvSpPr>
        <p:spPr>
          <a:xfrm rot="-7476286" flipH="1">
            <a:off x="10725214" y="-6124024"/>
            <a:ext cx="9120000" cy="13638195"/>
          </a:xfrm>
          <a:custGeom>
            <a:avLst/>
            <a:gdLst/>
            <a:ahLst/>
            <a:cxnLst/>
            <a:rect l="l" t="t" r="r" b="b"/>
            <a:pathLst>
              <a:path w="9120000" h="13638195">
                <a:moveTo>
                  <a:pt x="9119999" y="0"/>
                </a:moveTo>
                <a:lnTo>
                  <a:pt x="0" y="0"/>
                </a:lnTo>
                <a:lnTo>
                  <a:pt x="0" y="13638195"/>
                </a:lnTo>
                <a:lnTo>
                  <a:pt x="9119999" y="13638195"/>
                </a:lnTo>
                <a:lnTo>
                  <a:pt x="9119999" y="0"/>
                </a:lnTo>
                <a:close/>
              </a:path>
            </a:pathLst>
          </a:custGeom>
          <a:blipFill>
            <a:blip r:embed="rId8">
              <a:alphaModFix amt="68000"/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 l="-105106"/>
            </a:stretch>
          </a:blipFill>
        </p:spPr>
      </p:sp>
      <p:sp>
        <p:nvSpPr>
          <p:cNvPr id="9" name="Freeform 9"/>
          <p:cNvSpPr/>
          <p:nvPr/>
        </p:nvSpPr>
        <p:spPr>
          <a:xfrm rot="4970031" flipH="1">
            <a:off x="-535087" y="3467902"/>
            <a:ext cx="9120000" cy="13638195"/>
          </a:xfrm>
          <a:custGeom>
            <a:avLst/>
            <a:gdLst/>
            <a:ahLst/>
            <a:cxnLst/>
            <a:rect l="l" t="t" r="r" b="b"/>
            <a:pathLst>
              <a:path w="9120000" h="13638195">
                <a:moveTo>
                  <a:pt x="9120000" y="0"/>
                </a:moveTo>
                <a:lnTo>
                  <a:pt x="0" y="0"/>
                </a:lnTo>
                <a:lnTo>
                  <a:pt x="0" y="13638196"/>
                </a:lnTo>
                <a:lnTo>
                  <a:pt x="9120000" y="13638196"/>
                </a:lnTo>
                <a:lnTo>
                  <a:pt x="9120000" y="0"/>
                </a:lnTo>
                <a:close/>
              </a:path>
            </a:pathLst>
          </a:custGeom>
          <a:blipFill>
            <a:blip r:embed="rId8">
              <a:alphaModFix amt="68000"/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 l="-105106"/>
            </a:stretch>
          </a:blipFill>
        </p:spPr>
      </p:sp>
      <p:grpSp>
        <p:nvGrpSpPr>
          <p:cNvPr id="10" name="Group 10"/>
          <p:cNvGrpSpPr/>
          <p:nvPr/>
        </p:nvGrpSpPr>
        <p:grpSpPr>
          <a:xfrm>
            <a:off x="9658089" y="581520"/>
            <a:ext cx="7926728" cy="8192044"/>
            <a:chOff x="0" y="0"/>
            <a:chExt cx="6362700" cy="6575666"/>
          </a:xfrm>
        </p:grpSpPr>
        <p:sp>
          <p:nvSpPr>
            <p:cNvPr id="11" name="Freeform 11"/>
            <p:cNvSpPr/>
            <p:nvPr/>
          </p:nvSpPr>
          <p:spPr>
            <a:xfrm>
              <a:off x="6350" y="6350"/>
              <a:ext cx="6350013" cy="6562979"/>
            </a:xfrm>
            <a:custGeom>
              <a:avLst/>
              <a:gdLst/>
              <a:ahLst/>
              <a:cxnLst/>
              <a:rect l="l" t="t" r="r" b="b"/>
              <a:pathLst>
                <a:path w="6350013" h="6562979">
                  <a:moveTo>
                    <a:pt x="6350000" y="5480583"/>
                  </a:moveTo>
                  <a:cubicBezTo>
                    <a:pt x="6350000" y="6078372"/>
                    <a:pt x="5865419" y="6562979"/>
                    <a:pt x="5267617" y="6562979"/>
                  </a:cubicBezTo>
                  <a:lnTo>
                    <a:pt x="1082383" y="6562979"/>
                  </a:lnTo>
                  <a:cubicBezTo>
                    <a:pt x="484594" y="6562979"/>
                    <a:pt x="0" y="6078385"/>
                    <a:pt x="0" y="5480583"/>
                  </a:cubicBezTo>
                  <a:lnTo>
                    <a:pt x="0" y="1082383"/>
                  </a:lnTo>
                  <a:cubicBezTo>
                    <a:pt x="0" y="484594"/>
                    <a:pt x="484581" y="0"/>
                    <a:pt x="1082383" y="0"/>
                  </a:cubicBezTo>
                  <a:lnTo>
                    <a:pt x="5267630" y="0"/>
                  </a:lnTo>
                  <a:cubicBezTo>
                    <a:pt x="5865419" y="0"/>
                    <a:pt x="6350013" y="484594"/>
                    <a:pt x="6350013" y="1082383"/>
                  </a:cubicBezTo>
                  <a:lnTo>
                    <a:pt x="6350013" y="5480583"/>
                  </a:lnTo>
                  <a:close/>
                </a:path>
              </a:pathLst>
            </a:custGeom>
            <a:blipFill>
              <a:blip r:embed="rId10"/>
              <a:stretch>
                <a:fillRect l="-30745" r="-30745"/>
              </a:stretch>
            </a:blipFill>
          </p:spPr>
        </p:sp>
      </p:grpSp>
      <p:grpSp>
        <p:nvGrpSpPr>
          <p:cNvPr id="12" name="Group 12"/>
          <p:cNvGrpSpPr/>
          <p:nvPr/>
        </p:nvGrpSpPr>
        <p:grpSpPr>
          <a:xfrm>
            <a:off x="1702860" y="5087372"/>
            <a:ext cx="6746230" cy="4722361"/>
            <a:chOff x="0" y="0"/>
            <a:chExt cx="6350000" cy="4445000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6350000" cy="4445000"/>
            </a:xfrm>
            <a:custGeom>
              <a:avLst/>
              <a:gdLst/>
              <a:ahLst/>
              <a:cxnLst/>
              <a:rect l="l" t="t" r="r" b="b"/>
              <a:pathLst>
                <a:path w="6350000" h="4445000">
                  <a:moveTo>
                    <a:pt x="0" y="3429000"/>
                  </a:moveTo>
                  <a:lnTo>
                    <a:pt x="0" y="1016000"/>
                  </a:lnTo>
                  <a:cubicBezTo>
                    <a:pt x="0" y="454660"/>
                    <a:pt x="454660" y="0"/>
                    <a:pt x="1016000" y="0"/>
                  </a:cubicBezTo>
                  <a:lnTo>
                    <a:pt x="5334000" y="0"/>
                  </a:lnTo>
                  <a:cubicBezTo>
                    <a:pt x="5895340" y="0"/>
                    <a:pt x="6350000" y="454660"/>
                    <a:pt x="6350000" y="1016000"/>
                  </a:cubicBezTo>
                  <a:lnTo>
                    <a:pt x="6350000" y="3429000"/>
                  </a:lnTo>
                  <a:cubicBezTo>
                    <a:pt x="6350000" y="3990340"/>
                    <a:pt x="5895340" y="4445000"/>
                    <a:pt x="5334000" y="4445000"/>
                  </a:cubicBezTo>
                  <a:lnTo>
                    <a:pt x="1016000" y="4445000"/>
                  </a:lnTo>
                  <a:cubicBezTo>
                    <a:pt x="454660" y="4445000"/>
                    <a:pt x="0" y="3990340"/>
                    <a:pt x="0" y="3429000"/>
                  </a:cubicBezTo>
                  <a:close/>
                </a:path>
              </a:pathLst>
            </a:custGeom>
            <a:blipFill>
              <a:blip r:embed="rId11"/>
              <a:stretch>
                <a:fillRect t="-81984" b="-140029"/>
              </a:stretch>
            </a:blipFill>
          </p:spPr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0111" b="-10111"/>
            </a:stretch>
          </a:blipFill>
        </p:spPr>
      </p:sp>
      <p:sp>
        <p:nvSpPr>
          <p:cNvPr id="3" name="Freeform 3"/>
          <p:cNvSpPr/>
          <p:nvPr/>
        </p:nvSpPr>
        <p:spPr>
          <a:xfrm rot="-779136">
            <a:off x="-3098569" y="-7869264"/>
            <a:ext cx="18355375" cy="14917914"/>
          </a:xfrm>
          <a:custGeom>
            <a:avLst/>
            <a:gdLst/>
            <a:ahLst/>
            <a:cxnLst/>
            <a:rect l="l" t="t" r="r" b="b"/>
            <a:pathLst>
              <a:path w="18355375" h="14917914">
                <a:moveTo>
                  <a:pt x="0" y="0"/>
                </a:moveTo>
                <a:lnTo>
                  <a:pt x="18355374" y="0"/>
                </a:lnTo>
                <a:lnTo>
                  <a:pt x="18355374" y="14917913"/>
                </a:lnTo>
                <a:lnTo>
                  <a:pt x="0" y="1491791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43000"/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779136">
            <a:off x="6702128" y="3382569"/>
            <a:ext cx="16497169" cy="13407699"/>
          </a:xfrm>
          <a:custGeom>
            <a:avLst/>
            <a:gdLst/>
            <a:ahLst/>
            <a:cxnLst/>
            <a:rect l="l" t="t" r="r" b="b"/>
            <a:pathLst>
              <a:path w="16497169" h="13407699">
                <a:moveTo>
                  <a:pt x="0" y="0"/>
                </a:moveTo>
                <a:lnTo>
                  <a:pt x="16497168" y="0"/>
                </a:lnTo>
                <a:lnTo>
                  <a:pt x="16497168" y="13407699"/>
                </a:lnTo>
                <a:lnTo>
                  <a:pt x="0" y="1340769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alphaModFix amt="74000"/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</p:spPr>
      </p:sp>
      <p:grpSp>
        <p:nvGrpSpPr>
          <p:cNvPr id="5" name="Group 5"/>
          <p:cNvGrpSpPr/>
          <p:nvPr/>
        </p:nvGrpSpPr>
        <p:grpSpPr>
          <a:xfrm>
            <a:off x="823634" y="1269378"/>
            <a:ext cx="8320366" cy="3642581"/>
            <a:chOff x="0" y="0"/>
            <a:chExt cx="11093821" cy="4856775"/>
          </a:xfrm>
        </p:grpSpPr>
        <p:sp>
          <p:nvSpPr>
            <p:cNvPr id="6" name="Freeform 6"/>
            <p:cNvSpPr/>
            <p:nvPr/>
          </p:nvSpPr>
          <p:spPr>
            <a:xfrm>
              <a:off x="0" y="3634286"/>
              <a:ext cx="8017562" cy="189506"/>
            </a:xfrm>
            <a:custGeom>
              <a:avLst/>
              <a:gdLst/>
              <a:ahLst/>
              <a:cxnLst/>
              <a:rect l="l" t="t" r="r" b="b"/>
              <a:pathLst>
                <a:path w="8017562" h="189506">
                  <a:moveTo>
                    <a:pt x="0" y="0"/>
                  </a:moveTo>
                  <a:lnTo>
                    <a:pt x="8017562" y="0"/>
                  </a:lnTo>
                  <a:lnTo>
                    <a:pt x="8017562" y="189506"/>
                  </a:lnTo>
                  <a:lnTo>
                    <a:pt x="0" y="1895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xmlns="" r:embed="rId8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7" name="TextBox 7"/>
            <p:cNvSpPr txBox="1"/>
            <p:nvPr/>
          </p:nvSpPr>
          <p:spPr>
            <a:xfrm>
              <a:off x="0" y="4281017"/>
              <a:ext cx="10820400" cy="57573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3500"/>
                </a:lnSpc>
              </a:pPr>
              <a:r>
                <a:rPr lang="en-US" sz="2500" b="1">
                  <a:solidFill>
                    <a:srgbClr val="F4E7E7"/>
                  </a:solidFill>
                  <a:latin typeface="Telegraf Bold"/>
                  <a:ea typeface="Telegraf Bold"/>
                  <a:cs typeface="Telegraf Bold"/>
                  <a:sym typeface="Telegraf Bold"/>
                </a:rPr>
                <a:t>bieg na orientacje - MŁYNNE</a:t>
              </a:r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85923"/>
              <a:ext cx="11093821" cy="3548164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9799"/>
                </a:lnSpc>
              </a:pPr>
              <a:r>
                <a:rPr lang="en-US" sz="9799">
                  <a:solidFill>
                    <a:srgbClr val="F4E7E7"/>
                  </a:solidFill>
                  <a:latin typeface="Telegraf"/>
                  <a:ea typeface="Telegraf"/>
                  <a:cs typeface="Telegraf"/>
                  <a:sym typeface="Telegraf"/>
                </a:rPr>
                <a:t>ANTONI BAŁAZIŃSKI</a:t>
              </a:r>
            </a:p>
          </p:txBody>
        </p:sp>
      </p:grpSp>
      <p:sp>
        <p:nvSpPr>
          <p:cNvPr id="9" name="Freeform 9"/>
          <p:cNvSpPr/>
          <p:nvPr/>
        </p:nvSpPr>
        <p:spPr>
          <a:xfrm rot="-7476286" flipH="1">
            <a:off x="10725214" y="-6124024"/>
            <a:ext cx="9120000" cy="13638195"/>
          </a:xfrm>
          <a:custGeom>
            <a:avLst/>
            <a:gdLst/>
            <a:ahLst/>
            <a:cxnLst/>
            <a:rect l="l" t="t" r="r" b="b"/>
            <a:pathLst>
              <a:path w="9120000" h="13638195">
                <a:moveTo>
                  <a:pt x="9119999" y="0"/>
                </a:moveTo>
                <a:lnTo>
                  <a:pt x="0" y="0"/>
                </a:lnTo>
                <a:lnTo>
                  <a:pt x="0" y="13638195"/>
                </a:lnTo>
                <a:lnTo>
                  <a:pt x="9119999" y="13638195"/>
                </a:lnTo>
                <a:lnTo>
                  <a:pt x="9119999" y="0"/>
                </a:lnTo>
                <a:close/>
              </a:path>
            </a:pathLst>
          </a:custGeom>
          <a:blipFill>
            <a:blip r:embed="rId9">
              <a:alphaModFix amt="68000"/>
              <a:extLst>
                <a:ext uri="{96DAC541-7B7A-43D3-8B79-37D633B846F1}">
                  <asvg:svgBlip xmlns:asvg="http://schemas.microsoft.com/office/drawing/2016/SVG/main" xmlns="" r:embed="rId10"/>
                </a:ext>
              </a:extLst>
            </a:blip>
            <a:stretch>
              <a:fillRect l="-105106"/>
            </a:stretch>
          </a:blipFill>
        </p:spPr>
      </p:sp>
      <p:sp>
        <p:nvSpPr>
          <p:cNvPr id="10" name="Freeform 10"/>
          <p:cNvSpPr/>
          <p:nvPr/>
        </p:nvSpPr>
        <p:spPr>
          <a:xfrm rot="4970031" flipH="1">
            <a:off x="-535087" y="3467902"/>
            <a:ext cx="9120000" cy="13638195"/>
          </a:xfrm>
          <a:custGeom>
            <a:avLst/>
            <a:gdLst/>
            <a:ahLst/>
            <a:cxnLst/>
            <a:rect l="l" t="t" r="r" b="b"/>
            <a:pathLst>
              <a:path w="9120000" h="13638195">
                <a:moveTo>
                  <a:pt x="9120000" y="0"/>
                </a:moveTo>
                <a:lnTo>
                  <a:pt x="0" y="0"/>
                </a:lnTo>
                <a:lnTo>
                  <a:pt x="0" y="13638196"/>
                </a:lnTo>
                <a:lnTo>
                  <a:pt x="9120000" y="13638196"/>
                </a:lnTo>
                <a:lnTo>
                  <a:pt x="9120000" y="0"/>
                </a:lnTo>
                <a:close/>
              </a:path>
            </a:pathLst>
          </a:custGeom>
          <a:blipFill>
            <a:blip r:embed="rId9">
              <a:alphaModFix amt="68000"/>
              <a:extLst>
                <a:ext uri="{96DAC541-7B7A-43D3-8B79-37D633B846F1}">
                  <asvg:svgBlip xmlns:asvg="http://schemas.microsoft.com/office/drawing/2016/SVG/main" xmlns="" r:embed="rId10"/>
                </a:ext>
              </a:extLst>
            </a:blip>
            <a:stretch>
              <a:fillRect l="-105106"/>
            </a:stretch>
          </a:blipFill>
        </p:spPr>
      </p:sp>
      <p:grpSp>
        <p:nvGrpSpPr>
          <p:cNvPr id="11" name="Group 11"/>
          <p:cNvGrpSpPr/>
          <p:nvPr/>
        </p:nvGrpSpPr>
        <p:grpSpPr>
          <a:xfrm>
            <a:off x="9658089" y="581520"/>
            <a:ext cx="7926728" cy="8192044"/>
            <a:chOff x="0" y="0"/>
            <a:chExt cx="6362700" cy="6575666"/>
          </a:xfrm>
        </p:grpSpPr>
        <p:sp>
          <p:nvSpPr>
            <p:cNvPr id="12" name="Freeform 12"/>
            <p:cNvSpPr/>
            <p:nvPr/>
          </p:nvSpPr>
          <p:spPr>
            <a:xfrm>
              <a:off x="6350" y="6350"/>
              <a:ext cx="6350013" cy="6562979"/>
            </a:xfrm>
            <a:custGeom>
              <a:avLst/>
              <a:gdLst/>
              <a:ahLst/>
              <a:cxnLst/>
              <a:rect l="l" t="t" r="r" b="b"/>
              <a:pathLst>
                <a:path w="6350013" h="6562979">
                  <a:moveTo>
                    <a:pt x="6350000" y="5480583"/>
                  </a:moveTo>
                  <a:cubicBezTo>
                    <a:pt x="6350000" y="6078372"/>
                    <a:pt x="5865419" y="6562979"/>
                    <a:pt x="5267617" y="6562979"/>
                  </a:cubicBezTo>
                  <a:lnTo>
                    <a:pt x="1082383" y="6562979"/>
                  </a:lnTo>
                  <a:cubicBezTo>
                    <a:pt x="484594" y="6562979"/>
                    <a:pt x="0" y="6078385"/>
                    <a:pt x="0" y="5480583"/>
                  </a:cubicBezTo>
                  <a:lnTo>
                    <a:pt x="0" y="1082383"/>
                  </a:lnTo>
                  <a:cubicBezTo>
                    <a:pt x="0" y="484594"/>
                    <a:pt x="484581" y="0"/>
                    <a:pt x="1082383" y="0"/>
                  </a:cubicBezTo>
                  <a:lnTo>
                    <a:pt x="5267630" y="0"/>
                  </a:lnTo>
                  <a:cubicBezTo>
                    <a:pt x="5865419" y="0"/>
                    <a:pt x="6350013" y="484594"/>
                    <a:pt x="6350013" y="1082383"/>
                  </a:cubicBezTo>
                  <a:lnTo>
                    <a:pt x="6350013" y="5480583"/>
                  </a:lnTo>
                  <a:close/>
                </a:path>
              </a:pathLst>
            </a:custGeom>
            <a:blipFill>
              <a:blip r:embed="rId11"/>
              <a:stretch>
                <a:fillRect l="-18986" r="-18986"/>
              </a:stretch>
            </a:blipFill>
          </p:spPr>
        </p:sp>
      </p:grpSp>
      <p:grpSp>
        <p:nvGrpSpPr>
          <p:cNvPr id="13" name="Group 13"/>
          <p:cNvGrpSpPr/>
          <p:nvPr/>
        </p:nvGrpSpPr>
        <p:grpSpPr>
          <a:xfrm>
            <a:off x="1702860" y="5087372"/>
            <a:ext cx="6746230" cy="4722361"/>
            <a:chOff x="0" y="0"/>
            <a:chExt cx="6350000" cy="4445000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6350000" cy="4445000"/>
            </a:xfrm>
            <a:custGeom>
              <a:avLst/>
              <a:gdLst/>
              <a:ahLst/>
              <a:cxnLst/>
              <a:rect l="l" t="t" r="r" b="b"/>
              <a:pathLst>
                <a:path w="6350000" h="4445000">
                  <a:moveTo>
                    <a:pt x="0" y="3429000"/>
                  </a:moveTo>
                  <a:lnTo>
                    <a:pt x="0" y="1016000"/>
                  </a:lnTo>
                  <a:cubicBezTo>
                    <a:pt x="0" y="454660"/>
                    <a:pt x="454660" y="0"/>
                    <a:pt x="1016000" y="0"/>
                  </a:cubicBezTo>
                  <a:lnTo>
                    <a:pt x="5334000" y="0"/>
                  </a:lnTo>
                  <a:cubicBezTo>
                    <a:pt x="5895340" y="0"/>
                    <a:pt x="6350000" y="454660"/>
                    <a:pt x="6350000" y="1016000"/>
                  </a:cubicBezTo>
                  <a:lnTo>
                    <a:pt x="6350000" y="3429000"/>
                  </a:lnTo>
                  <a:cubicBezTo>
                    <a:pt x="6350000" y="3990340"/>
                    <a:pt x="5895340" y="4445000"/>
                    <a:pt x="5334000" y="4445000"/>
                  </a:cubicBezTo>
                  <a:lnTo>
                    <a:pt x="1016000" y="4445000"/>
                  </a:lnTo>
                  <a:cubicBezTo>
                    <a:pt x="454660" y="4445000"/>
                    <a:pt x="0" y="3990340"/>
                    <a:pt x="0" y="3429000"/>
                  </a:cubicBezTo>
                  <a:close/>
                </a:path>
              </a:pathLst>
            </a:custGeom>
            <a:blipFill>
              <a:blip r:embed="rId12"/>
              <a:stretch>
                <a:fillRect t="-3571" b="-3571"/>
              </a:stretch>
            </a:blipFill>
          </p:spPr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E7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779136">
            <a:off x="-3098569" y="-7869264"/>
            <a:ext cx="18355375" cy="14917914"/>
          </a:xfrm>
          <a:custGeom>
            <a:avLst/>
            <a:gdLst/>
            <a:ahLst/>
            <a:cxnLst/>
            <a:rect l="l" t="t" r="r" b="b"/>
            <a:pathLst>
              <a:path w="18355375" h="14917914">
                <a:moveTo>
                  <a:pt x="0" y="0"/>
                </a:moveTo>
                <a:lnTo>
                  <a:pt x="18355374" y="0"/>
                </a:lnTo>
                <a:lnTo>
                  <a:pt x="18355374" y="14917913"/>
                </a:lnTo>
                <a:lnTo>
                  <a:pt x="0" y="1491791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3000"/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779136">
            <a:off x="6702128" y="3382569"/>
            <a:ext cx="16497169" cy="13407699"/>
          </a:xfrm>
          <a:custGeom>
            <a:avLst/>
            <a:gdLst/>
            <a:ahLst/>
            <a:cxnLst/>
            <a:rect l="l" t="t" r="r" b="b"/>
            <a:pathLst>
              <a:path w="16497169" h="13407699">
                <a:moveTo>
                  <a:pt x="0" y="0"/>
                </a:moveTo>
                <a:lnTo>
                  <a:pt x="16497168" y="0"/>
                </a:lnTo>
                <a:lnTo>
                  <a:pt x="16497168" y="13407699"/>
                </a:lnTo>
                <a:lnTo>
                  <a:pt x="0" y="1340769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74000"/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grpSp>
        <p:nvGrpSpPr>
          <p:cNvPr id="4" name="Group 4"/>
          <p:cNvGrpSpPr/>
          <p:nvPr/>
        </p:nvGrpSpPr>
        <p:grpSpPr>
          <a:xfrm>
            <a:off x="823634" y="1269378"/>
            <a:ext cx="8320366" cy="3642581"/>
            <a:chOff x="0" y="0"/>
            <a:chExt cx="11093821" cy="4856775"/>
          </a:xfrm>
        </p:grpSpPr>
        <p:sp>
          <p:nvSpPr>
            <p:cNvPr id="5" name="Freeform 5"/>
            <p:cNvSpPr/>
            <p:nvPr/>
          </p:nvSpPr>
          <p:spPr>
            <a:xfrm>
              <a:off x="0" y="3634286"/>
              <a:ext cx="8017562" cy="189506"/>
            </a:xfrm>
            <a:custGeom>
              <a:avLst/>
              <a:gdLst/>
              <a:ahLst/>
              <a:cxnLst/>
              <a:rect l="l" t="t" r="r" b="b"/>
              <a:pathLst>
                <a:path w="8017562" h="189506">
                  <a:moveTo>
                    <a:pt x="0" y="0"/>
                  </a:moveTo>
                  <a:lnTo>
                    <a:pt x="8017562" y="0"/>
                  </a:lnTo>
                  <a:lnTo>
                    <a:pt x="8017562" y="189506"/>
                  </a:lnTo>
                  <a:lnTo>
                    <a:pt x="0" y="1895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xmlns="" r:embed="rId7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6" name="TextBox 6"/>
            <p:cNvSpPr txBox="1"/>
            <p:nvPr/>
          </p:nvSpPr>
          <p:spPr>
            <a:xfrm>
              <a:off x="0" y="4281017"/>
              <a:ext cx="10820400" cy="57573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3500"/>
                </a:lnSpc>
              </a:pPr>
              <a:r>
                <a:rPr lang="en-US" sz="2500" b="1">
                  <a:solidFill>
                    <a:srgbClr val="7B1919"/>
                  </a:solidFill>
                  <a:latin typeface="Telegraf Bold"/>
                  <a:ea typeface="Telegraf Bold"/>
                  <a:cs typeface="Telegraf Bold"/>
                  <a:sym typeface="Telegraf Bold"/>
                </a:rPr>
                <a:t>bieg na orientacje - MŁYNNE</a:t>
              </a:r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85923"/>
              <a:ext cx="11093821" cy="3548164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9799"/>
                </a:lnSpc>
              </a:pPr>
              <a:r>
                <a:rPr lang="en-US" sz="9799">
                  <a:solidFill>
                    <a:srgbClr val="7B1919"/>
                  </a:solidFill>
                  <a:latin typeface="Telegraf"/>
                  <a:ea typeface="Telegraf"/>
                  <a:cs typeface="Telegraf"/>
                  <a:sym typeface="Telegraf"/>
                </a:rPr>
                <a:t>SZYMON STYPUŁA</a:t>
              </a:r>
            </a:p>
          </p:txBody>
        </p:sp>
      </p:grpSp>
      <p:sp>
        <p:nvSpPr>
          <p:cNvPr id="8" name="Freeform 8"/>
          <p:cNvSpPr/>
          <p:nvPr/>
        </p:nvSpPr>
        <p:spPr>
          <a:xfrm rot="-7476286" flipH="1">
            <a:off x="10725214" y="-6124024"/>
            <a:ext cx="9120000" cy="13638195"/>
          </a:xfrm>
          <a:custGeom>
            <a:avLst/>
            <a:gdLst/>
            <a:ahLst/>
            <a:cxnLst/>
            <a:rect l="l" t="t" r="r" b="b"/>
            <a:pathLst>
              <a:path w="9120000" h="13638195">
                <a:moveTo>
                  <a:pt x="9119999" y="0"/>
                </a:moveTo>
                <a:lnTo>
                  <a:pt x="0" y="0"/>
                </a:lnTo>
                <a:lnTo>
                  <a:pt x="0" y="13638195"/>
                </a:lnTo>
                <a:lnTo>
                  <a:pt x="9119999" y="13638195"/>
                </a:lnTo>
                <a:lnTo>
                  <a:pt x="9119999" y="0"/>
                </a:lnTo>
                <a:close/>
              </a:path>
            </a:pathLst>
          </a:custGeom>
          <a:blipFill>
            <a:blip r:embed="rId8">
              <a:alphaModFix amt="68000"/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 l="-105106"/>
            </a:stretch>
          </a:blipFill>
        </p:spPr>
      </p:sp>
      <p:sp>
        <p:nvSpPr>
          <p:cNvPr id="9" name="Freeform 9"/>
          <p:cNvSpPr/>
          <p:nvPr/>
        </p:nvSpPr>
        <p:spPr>
          <a:xfrm rot="4970031" flipH="1">
            <a:off x="-535087" y="3467902"/>
            <a:ext cx="9120000" cy="13638195"/>
          </a:xfrm>
          <a:custGeom>
            <a:avLst/>
            <a:gdLst/>
            <a:ahLst/>
            <a:cxnLst/>
            <a:rect l="l" t="t" r="r" b="b"/>
            <a:pathLst>
              <a:path w="9120000" h="13638195">
                <a:moveTo>
                  <a:pt x="9120000" y="0"/>
                </a:moveTo>
                <a:lnTo>
                  <a:pt x="0" y="0"/>
                </a:lnTo>
                <a:lnTo>
                  <a:pt x="0" y="13638196"/>
                </a:lnTo>
                <a:lnTo>
                  <a:pt x="9120000" y="13638196"/>
                </a:lnTo>
                <a:lnTo>
                  <a:pt x="9120000" y="0"/>
                </a:lnTo>
                <a:close/>
              </a:path>
            </a:pathLst>
          </a:custGeom>
          <a:blipFill>
            <a:blip r:embed="rId8">
              <a:alphaModFix amt="68000"/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 l="-105106"/>
            </a:stretch>
          </a:blipFill>
        </p:spPr>
      </p:sp>
      <p:grpSp>
        <p:nvGrpSpPr>
          <p:cNvPr id="10" name="Group 10"/>
          <p:cNvGrpSpPr/>
          <p:nvPr/>
        </p:nvGrpSpPr>
        <p:grpSpPr>
          <a:xfrm>
            <a:off x="9144000" y="695073"/>
            <a:ext cx="7926728" cy="8192044"/>
            <a:chOff x="0" y="0"/>
            <a:chExt cx="6362700" cy="6575666"/>
          </a:xfrm>
        </p:grpSpPr>
        <p:sp>
          <p:nvSpPr>
            <p:cNvPr id="11" name="Freeform 11"/>
            <p:cNvSpPr/>
            <p:nvPr/>
          </p:nvSpPr>
          <p:spPr>
            <a:xfrm>
              <a:off x="6350" y="6350"/>
              <a:ext cx="6350013" cy="6562979"/>
            </a:xfrm>
            <a:custGeom>
              <a:avLst/>
              <a:gdLst/>
              <a:ahLst/>
              <a:cxnLst/>
              <a:rect l="l" t="t" r="r" b="b"/>
              <a:pathLst>
                <a:path w="6350013" h="6562979">
                  <a:moveTo>
                    <a:pt x="6350000" y="5480583"/>
                  </a:moveTo>
                  <a:cubicBezTo>
                    <a:pt x="6350000" y="6078372"/>
                    <a:pt x="5865419" y="6562979"/>
                    <a:pt x="5267617" y="6562979"/>
                  </a:cubicBezTo>
                  <a:lnTo>
                    <a:pt x="1082383" y="6562979"/>
                  </a:lnTo>
                  <a:cubicBezTo>
                    <a:pt x="484594" y="6562979"/>
                    <a:pt x="0" y="6078385"/>
                    <a:pt x="0" y="5480583"/>
                  </a:cubicBezTo>
                  <a:lnTo>
                    <a:pt x="0" y="1082383"/>
                  </a:lnTo>
                  <a:cubicBezTo>
                    <a:pt x="0" y="484594"/>
                    <a:pt x="484581" y="0"/>
                    <a:pt x="1082383" y="0"/>
                  </a:cubicBezTo>
                  <a:lnTo>
                    <a:pt x="5267630" y="0"/>
                  </a:lnTo>
                  <a:cubicBezTo>
                    <a:pt x="5865419" y="0"/>
                    <a:pt x="6350013" y="484594"/>
                    <a:pt x="6350013" y="1082383"/>
                  </a:cubicBezTo>
                  <a:lnTo>
                    <a:pt x="6350013" y="5480583"/>
                  </a:lnTo>
                  <a:close/>
                </a:path>
              </a:pathLst>
            </a:custGeom>
            <a:blipFill>
              <a:blip r:embed="rId10"/>
              <a:stretch>
                <a:fillRect l="-27709" r="-27709"/>
              </a:stretch>
            </a:blipFill>
          </p:spPr>
        </p:sp>
      </p:grpSp>
      <p:grpSp>
        <p:nvGrpSpPr>
          <p:cNvPr id="12" name="Group 12"/>
          <p:cNvGrpSpPr/>
          <p:nvPr/>
        </p:nvGrpSpPr>
        <p:grpSpPr>
          <a:xfrm>
            <a:off x="1702860" y="5087372"/>
            <a:ext cx="6746230" cy="4722361"/>
            <a:chOff x="0" y="0"/>
            <a:chExt cx="6350000" cy="4445000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6350000" cy="4445000"/>
            </a:xfrm>
            <a:custGeom>
              <a:avLst/>
              <a:gdLst/>
              <a:ahLst/>
              <a:cxnLst/>
              <a:rect l="l" t="t" r="r" b="b"/>
              <a:pathLst>
                <a:path w="6350000" h="4445000">
                  <a:moveTo>
                    <a:pt x="0" y="3429000"/>
                  </a:moveTo>
                  <a:lnTo>
                    <a:pt x="0" y="1016000"/>
                  </a:lnTo>
                  <a:cubicBezTo>
                    <a:pt x="0" y="454660"/>
                    <a:pt x="454660" y="0"/>
                    <a:pt x="1016000" y="0"/>
                  </a:cubicBezTo>
                  <a:lnTo>
                    <a:pt x="5334000" y="0"/>
                  </a:lnTo>
                  <a:cubicBezTo>
                    <a:pt x="5895340" y="0"/>
                    <a:pt x="6350000" y="454660"/>
                    <a:pt x="6350000" y="1016000"/>
                  </a:cubicBezTo>
                  <a:lnTo>
                    <a:pt x="6350000" y="3429000"/>
                  </a:lnTo>
                  <a:cubicBezTo>
                    <a:pt x="6350000" y="3990340"/>
                    <a:pt x="5895340" y="4445000"/>
                    <a:pt x="5334000" y="4445000"/>
                  </a:cubicBezTo>
                  <a:lnTo>
                    <a:pt x="1016000" y="4445000"/>
                  </a:lnTo>
                  <a:cubicBezTo>
                    <a:pt x="454660" y="4445000"/>
                    <a:pt x="0" y="3990340"/>
                    <a:pt x="0" y="3429000"/>
                  </a:cubicBezTo>
                  <a:close/>
                </a:path>
              </a:pathLst>
            </a:custGeom>
            <a:blipFill>
              <a:blip r:embed="rId11"/>
              <a:stretch>
                <a:fillRect l="-2631" r="-2631"/>
              </a:stretch>
            </a:blipFill>
          </p:spPr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B191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779136">
            <a:off x="-3098569" y="-7869264"/>
            <a:ext cx="18355375" cy="14917914"/>
          </a:xfrm>
          <a:custGeom>
            <a:avLst/>
            <a:gdLst/>
            <a:ahLst/>
            <a:cxnLst/>
            <a:rect l="l" t="t" r="r" b="b"/>
            <a:pathLst>
              <a:path w="18355375" h="14917914">
                <a:moveTo>
                  <a:pt x="0" y="0"/>
                </a:moveTo>
                <a:lnTo>
                  <a:pt x="18355374" y="0"/>
                </a:lnTo>
                <a:lnTo>
                  <a:pt x="18355374" y="14917913"/>
                </a:lnTo>
                <a:lnTo>
                  <a:pt x="0" y="1491791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3000"/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779136">
            <a:off x="6702128" y="3382569"/>
            <a:ext cx="16497169" cy="13407699"/>
          </a:xfrm>
          <a:custGeom>
            <a:avLst/>
            <a:gdLst/>
            <a:ahLst/>
            <a:cxnLst/>
            <a:rect l="l" t="t" r="r" b="b"/>
            <a:pathLst>
              <a:path w="16497169" h="13407699">
                <a:moveTo>
                  <a:pt x="0" y="0"/>
                </a:moveTo>
                <a:lnTo>
                  <a:pt x="16497168" y="0"/>
                </a:lnTo>
                <a:lnTo>
                  <a:pt x="16497168" y="13407699"/>
                </a:lnTo>
                <a:lnTo>
                  <a:pt x="0" y="1340769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74000"/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grpSp>
        <p:nvGrpSpPr>
          <p:cNvPr id="4" name="Group 4"/>
          <p:cNvGrpSpPr/>
          <p:nvPr/>
        </p:nvGrpSpPr>
        <p:grpSpPr>
          <a:xfrm>
            <a:off x="823634" y="1444791"/>
            <a:ext cx="8320366" cy="3642581"/>
            <a:chOff x="0" y="0"/>
            <a:chExt cx="11093821" cy="4856775"/>
          </a:xfrm>
        </p:grpSpPr>
        <p:sp>
          <p:nvSpPr>
            <p:cNvPr id="5" name="Freeform 5"/>
            <p:cNvSpPr/>
            <p:nvPr/>
          </p:nvSpPr>
          <p:spPr>
            <a:xfrm>
              <a:off x="0" y="3634286"/>
              <a:ext cx="8017562" cy="189506"/>
            </a:xfrm>
            <a:custGeom>
              <a:avLst/>
              <a:gdLst/>
              <a:ahLst/>
              <a:cxnLst/>
              <a:rect l="l" t="t" r="r" b="b"/>
              <a:pathLst>
                <a:path w="8017562" h="189506">
                  <a:moveTo>
                    <a:pt x="0" y="0"/>
                  </a:moveTo>
                  <a:lnTo>
                    <a:pt x="8017562" y="0"/>
                  </a:lnTo>
                  <a:lnTo>
                    <a:pt x="8017562" y="189506"/>
                  </a:lnTo>
                  <a:lnTo>
                    <a:pt x="0" y="1895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xmlns="" r:embed="rId7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6" name="TextBox 6"/>
            <p:cNvSpPr txBox="1"/>
            <p:nvPr/>
          </p:nvSpPr>
          <p:spPr>
            <a:xfrm>
              <a:off x="0" y="4281017"/>
              <a:ext cx="10820400" cy="57573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3500"/>
                </a:lnSpc>
              </a:pPr>
              <a:r>
                <a:rPr lang="en-US" sz="2500" b="1">
                  <a:solidFill>
                    <a:srgbClr val="F4E7E7"/>
                  </a:solidFill>
                  <a:latin typeface="Telegraf Bold"/>
                  <a:ea typeface="Telegraf Bold"/>
                  <a:cs typeface="Telegraf Bold"/>
                  <a:sym typeface="Telegraf Bold"/>
                </a:rPr>
                <a:t>biegi górskie lekkoatletyka - STARA WIEŚ</a:t>
              </a:r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85923"/>
              <a:ext cx="11093821" cy="3548164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9799"/>
                </a:lnSpc>
              </a:pPr>
              <a:r>
                <a:rPr lang="en-US" sz="9799">
                  <a:solidFill>
                    <a:srgbClr val="F4E7E7"/>
                  </a:solidFill>
                  <a:latin typeface="Telegraf"/>
                  <a:ea typeface="Telegraf"/>
                  <a:cs typeface="Telegraf"/>
                  <a:sym typeface="Telegraf"/>
                </a:rPr>
                <a:t>NATALIA DĘBSKA</a:t>
              </a:r>
            </a:p>
          </p:txBody>
        </p:sp>
      </p:grpSp>
      <p:sp>
        <p:nvSpPr>
          <p:cNvPr id="8" name="Freeform 8"/>
          <p:cNvSpPr/>
          <p:nvPr/>
        </p:nvSpPr>
        <p:spPr>
          <a:xfrm rot="-7476286" flipH="1">
            <a:off x="10725214" y="-6124024"/>
            <a:ext cx="9120000" cy="13638195"/>
          </a:xfrm>
          <a:custGeom>
            <a:avLst/>
            <a:gdLst/>
            <a:ahLst/>
            <a:cxnLst/>
            <a:rect l="l" t="t" r="r" b="b"/>
            <a:pathLst>
              <a:path w="9120000" h="13638195">
                <a:moveTo>
                  <a:pt x="9119999" y="0"/>
                </a:moveTo>
                <a:lnTo>
                  <a:pt x="0" y="0"/>
                </a:lnTo>
                <a:lnTo>
                  <a:pt x="0" y="13638195"/>
                </a:lnTo>
                <a:lnTo>
                  <a:pt x="9119999" y="13638195"/>
                </a:lnTo>
                <a:lnTo>
                  <a:pt x="9119999" y="0"/>
                </a:lnTo>
                <a:close/>
              </a:path>
            </a:pathLst>
          </a:custGeom>
          <a:blipFill>
            <a:blip r:embed="rId8">
              <a:alphaModFix amt="68000"/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 l="-105106"/>
            </a:stretch>
          </a:blipFill>
        </p:spPr>
      </p:sp>
      <p:sp>
        <p:nvSpPr>
          <p:cNvPr id="9" name="Freeform 9"/>
          <p:cNvSpPr/>
          <p:nvPr/>
        </p:nvSpPr>
        <p:spPr>
          <a:xfrm rot="4970031" flipH="1">
            <a:off x="-535087" y="3467902"/>
            <a:ext cx="9120000" cy="13638195"/>
          </a:xfrm>
          <a:custGeom>
            <a:avLst/>
            <a:gdLst/>
            <a:ahLst/>
            <a:cxnLst/>
            <a:rect l="l" t="t" r="r" b="b"/>
            <a:pathLst>
              <a:path w="9120000" h="13638195">
                <a:moveTo>
                  <a:pt x="9120000" y="0"/>
                </a:moveTo>
                <a:lnTo>
                  <a:pt x="0" y="0"/>
                </a:lnTo>
                <a:lnTo>
                  <a:pt x="0" y="13638196"/>
                </a:lnTo>
                <a:lnTo>
                  <a:pt x="9120000" y="13638196"/>
                </a:lnTo>
                <a:lnTo>
                  <a:pt x="9120000" y="0"/>
                </a:lnTo>
                <a:close/>
              </a:path>
            </a:pathLst>
          </a:custGeom>
          <a:blipFill>
            <a:blip r:embed="rId8">
              <a:alphaModFix amt="68000"/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 l="-105106"/>
            </a:stretch>
          </a:blipFill>
        </p:spPr>
      </p:sp>
      <p:grpSp>
        <p:nvGrpSpPr>
          <p:cNvPr id="10" name="Group 10"/>
          <p:cNvGrpSpPr/>
          <p:nvPr/>
        </p:nvGrpSpPr>
        <p:grpSpPr>
          <a:xfrm>
            <a:off x="8884143" y="500901"/>
            <a:ext cx="7926728" cy="8192044"/>
            <a:chOff x="0" y="0"/>
            <a:chExt cx="6362700" cy="6575666"/>
          </a:xfrm>
        </p:grpSpPr>
        <p:sp>
          <p:nvSpPr>
            <p:cNvPr id="11" name="Freeform 11"/>
            <p:cNvSpPr/>
            <p:nvPr/>
          </p:nvSpPr>
          <p:spPr>
            <a:xfrm>
              <a:off x="6350" y="6350"/>
              <a:ext cx="6350013" cy="6562979"/>
            </a:xfrm>
            <a:custGeom>
              <a:avLst/>
              <a:gdLst/>
              <a:ahLst/>
              <a:cxnLst/>
              <a:rect l="l" t="t" r="r" b="b"/>
              <a:pathLst>
                <a:path w="6350013" h="6562979">
                  <a:moveTo>
                    <a:pt x="6350000" y="5480583"/>
                  </a:moveTo>
                  <a:cubicBezTo>
                    <a:pt x="6350000" y="6078372"/>
                    <a:pt x="5865419" y="6562979"/>
                    <a:pt x="5267617" y="6562979"/>
                  </a:cubicBezTo>
                  <a:lnTo>
                    <a:pt x="1082383" y="6562979"/>
                  </a:lnTo>
                  <a:cubicBezTo>
                    <a:pt x="484594" y="6562979"/>
                    <a:pt x="0" y="6078385"/>
                    <a:pt x="0" y="5480583"/>
                  </a:cubicBezTo>
                  <a:lnTo>
                    <a:pt x="0" y="1082383"/>
                  </a:lnTo>
                  <a:cubicBezTo>
                    <a:pt x="0" y="484594"/>
                    <a:pt x="484581" y="0"/>
                    <a:pt x="1082383" y="0"/>
                  </a:cubicBezTo>
                  <a:lnTo>
                    <a:pt x="5267630" y="0"/>
                  </a:lnTo>
                  <a:cubicBezTo>
                    <a:pt x="5865419" y="0"/>
                    <a:pt x="6350013" y="484594"/>
                    <a:pt x="6350013" y="1082383"/>
                  </a:cubicBezTo>
                  <a:lnTo>
                    <a:pt x="6350013" y="5480583"/>
                  </a:lnTo>
                  <a:close/>
                </a:path>
              </a:pathLst>
            </a:custGeom>
            <a:blipFill>
              <a:blip r:embed="rId10"/>
              <a:stretch>
                <a:fillRect t="-10471" b="-10471"/>
              </a:stretch>
            </a:blipFill>
          </p:spPr>
        </p:sp>
      </p:grpSp>
      <p:grpSp>
        <p:nvGrpSpPr>
          <p:cNvPr id="12" name="Group 12"/>
          <p:cNvGrpSpPr/>
          <p:nvPr/>
        </p:nvGrpSpPr>
        <p:grpSpPr>
          <a:xfrm>
            <a:off x="1783480" y="5643916"/>
            <a:ext cx="5928132" cy="4149693"/>
            <a:chOff x="0" y="0"/>
            <a:chExt cx="6350000" cy="4445000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6350000" cy="4445000"/>
            </a:xfrm>
            <a:custGeom>
              <a:avLst/>
              <a:gdLst/>
              <a:ahLst/>
              <a:cxnLst/>
              <a:rect l="l" t="t" r="r" b="b"/>
              <a:pathLst>
                <a:path w="6350000" h="4445000">
                  <a:moveTo>
                    <a:pt x="0" y="3429000"/>
                  </a:moveTo>
                  <a:lnTo>
                    <a:pt x="0" y="1016000"/>
                  </a:lnTo>
                  <a:cubicBezTo>
                    <a:pt x="0" y="454660"/>
                    <a:pt x="454660" y="0"/>
                    <a:pt x="1016000" y="0"/>
                  </a:cubicBezTo>
                  <a:lnTo>
                    <a:pt x="5334000" y="0"/>
                  </a:lnTo>
                  <a:cubicBezTo>
                    <a:pt x="5895340" y="0"/>
                    <a:pt x="6350000" y="454660"/>
                    <a:pt x="6350000" y="1016000"/>
                  </a:cubicBezTo>
                  <a:lnTo>
                    <a:pt x="6350000" y="3429000"/>
                  </a:lnTo>
                  <a:cubicBezTo>
                    <a:pt x="6350000" y="3990340"/>
                    <a:pt x="5895340" y="4445000"/>
                    <a:pt x="5334000" y="4445000"/>
                  </a:cubicBezTo>
                  <a:lnTo>
                    <a:pt x="1016000" y="4445000"/>
                  </a:lnTo>
                  <a:cubicBezTo>
                    <a:pt x="454660" y="4445000"/>
                    <a:pt x="0" y="3990340"/>
                    <a:pt x="0" y="3429000"/>
                  </a:cubicBezTo>
                  <a:close/>
                </a:path>
              </a:pathLst>
            </a:custGeom>
            <a:blipFill>
              <a:blip r:embed="rId11"/>
              <a:stretch>
                <a:fillRect t="-56754" b="-56754"/>
              </a:stretch>
            </a:blipFill>
          </p:spPr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0111" b="-10111"/>
            </a:stretch>
          </a:blipFill>
        </p:spPr>
      </p:sp>
      <p:sp>
        <p:nvSpPr>
          <p:cNvPr id="3" name="Freeform 3"/>
          <p:cNvSpPr/>
          <p:nvPr/>
        </p:nvSpPr>
        <p:spPr>
          <a:xfrm rot="-779136">
            <a:off x="-3098569" y="-7869264"/>
            <a:ext cx="18355375" cy="14917914"/>
          </a:xfrm>
          <a:custGeom>
            <a:avLst/>
            <a:gdLst/>
            <a:ahLst/>
            <a:cxnLst/>
            <a:rect l="l" t="t" r="r" b="b"/>
            <a:pathLst>
              <a:path w="18355375" h="14917914">
                <a:moveTo>
                  <a:pt x="0" y="0"/>
                </a:moveTo>
                <a:lnTo>
                  <a:pt x="18355374" y="0"/>
                </a:lnTo>
                <a:lnTo>
                  <a:pt x="18355374" y="14917913"/>
                </a:lnTo>
                <a:lnTo>
                  <a:pt x="0" y="1491791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43000"/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779136">
            <a:off x="6702128" y="3382569"/>
            <a:ext cx="16497169" cy="13407699"/>
          </a:xfrm>
          <a:custGeom>
            <a:avLst/>
            <a:gdLst/>
            <a:ahLst/>
            <a:cxnLst/>
            <a:rect l="l" t="t" r="r" b="b"/>
            <a:pathLst>
              <a:path w="16497169" h="13407699">
                <a:moveTo>
                  <a:pt x="0" y="0"/>
                </a:moveTo>
                <a:lnTo>
                  <a:pt x="16497168" y="0"/>
                </a:lnTo>
                <a:lnTo>
                  <a:pt x="16497168" y="13407699"/>
                </a:lnTo>
                <a:lnTo>
                  <a:pt x="0" y="1340769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alphaModFix amt="74000"/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</p:spPr>
      </p:sp>
      <p:grpSp>
        <p:nvGrpSpPr>
          <p:cNvPr id="5" name="Group 5"/>
          <p:cNvGrpSpPr/>
          <p:nvPr/>
        </p:nvGrpSpPr>
        <p:grpSpPr>
          <a:xfrm>
            <a:off x="823634" y="1269378"/>
            <a:ext cx="8320366" cy="3642581"/>
            <a:chOff x="0" y="0"/>
            <a:chExt cx="11093821" cy="4856775"/>
          </a:xfrm>
        </p:grpSpPr>
        <p:sp>
          <p:nvSpPr>
            <p:cNvPr id="6" name="Freeform 6"/>
            <p:cNvSpPr/>
            <p:nvPr/>
          </p:nvSpPr>
          <p:spPr>
            <a:xfrm>
              <a:off x="0" y="3634286"/>
              <a:ext cx="8017562" cy="189506"/>
            </a:xfrm>
            <a:custGeom>
              <a:avLst/>
              <a:gdLst/>
              <a:ahLst/>
              <a:cxnLst/>
              <a:rect l="l" t="t" r="r" b="b"/>
              <a:pathLst>
                <a:path w="8017562" h="189506">
                  <a:moveTo>
                    <a:pt x="0" y="0"/>
                  </a:moveTo>
                  <a:lnTo>
                    <a:pt x="8017562" y="0"/>
                  </a:lnTo>
                  <a:lnTo>
                    <a:pt x="8017562" y="189506"/>
                  </a:lnTo>
                  <a:lnTo>
                    <a:pt x="0" y="1895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xmlns="" r:embed="rId8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7" name="TextBox 7"/>
            <p:cNvSpPr txBox="1"/>
            <p:nvPr/>
          </p:nvSpPr>
          <p:spPr>
            <a:xfrm>
              <a:off x="0" y="4281017"/>
              <a:ext cx="10820400" cy="57573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3500"/>
                </a:lnSpc>
              </a:pPr>
              <a:r>
                <a:rPr lang="en-US" sz="2500" b="1">
                  <a:solidFill>
                    <a:srgbClr val="F4E7E7"/>
                  </a:solidFill>
                  <a:latin typeface="Telegraf Bold"/>
                  <a:ea typeface="Telegraf Bold"/>
                  <a:cs typeface="Telegraf Bold"/>
                  <a:sym typeface="Telegraf Bold"/>
                </a:rPr>
                <a:t>biegi, lekkoatletyka - MORDARKA</a:t>
              </a:r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85923"/>
              <a:ext cx="11093821" cy="3548164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9799"/>
                </a:lnSpc>
              </a:pPr>
              <a:r>
                <a:rPr lang="en-US" sz="9799">
                  <a:solidFill>
                    <a:srgbClr val="F4E7E7"/>
                  </a:solidFill>
                  <a:latin typeface="Telegraf"/>
                  <a:ea typeface="Telegraf"/>
                  <a:cs typeface="Telegraf"/>
                  <a:sym typeface="Telegraf"/>
                </a:rPr>
                <a:t>ZOFIA OPIELA</a:t>
              </a:r>
            </a:p>
          </p:txBody>
        </p:sp>
      </p:grpSp>
      <p:sp>
        <p:nvSpPr>
          <p:cNvPr id="9" name="Freeform 9"/>
          <p:cNvSpPr/>
          <p:nvPr/>
        </p:nvSpPr>
        <p:spPr>
          <a:xfrm rot="-7476286" flipH="1">
            <a:off x="10725214" y="-6124024"/>
            <a:ext cx="9120000" cy="13638195"/>
          </a:xfrm>
          <a:custGeom>
            <a:avLst/>
            <a:gdLst/>
            <a:ahLst/>
            <a:cxnLst/>
            <a:rect l="l" t="t" r="r" b="b"/>
            <a:pathLst>
              <a:path w="9120000" h="13638195">
                <a:moveTo>
                  <a:pt x="9119999" y="0"/>
                </a:moveTo>
                <a:lnTo>
                  <a:pt x="0" y="0"/>
                </a:lnTo>
                <a:lnTo>
                  <a:pt x="0" y="13638195"/>
                </a:lnTo>
                <a:lnTo>
                  <a:pt x="9119999" y="13638195"/>
                </a:lnTo>
                <a:lnTo>
                  <a:pt x="9119999" y="0"/>
                </a:lnTo>
                <a:close/>
              </a:path>
            </a:pathLst>
          </a:custGeom>
          <a:blipFill>
            <a:blip r:embed="rId9">
              <a:alphaModFix amt="68000"/>
              <a:extLst>
                <a:ext uri="{96DAC541-7B7A-43D3-8B79-37D633B846F1}">
                  <asvg:svgBlip xmlns:asvg="http://schemas.microsoft.com/office/drawing/2016/SVG/main" xmlns="" r:embed="rId10"/>
                </a:ext>
              </a:extLst>
            </a:blip>
            <a:stretch>
              <a:fillRect l="-105106"/>
            </a:stretch>
          </a:blipFill>
        </p:spPr>
      </p:sp>
      <p:sp>
        <p:nvSpPr>
          <p:cNvPr id="10" name="Freeform 10"/>
          <p:cNvSpPr/>
          <p:nvPr/>
        </p:nvSpPr>
        <p:spPr>
          <a:xfrm rot="4970031" flipH="1">
            <a:off x="-535087" y="3467902"/>
            <a:ext cx="9120000" cy="13638195"/>
          </a:xfrm>
          <a:custGeom>
            <a:avLst/>
            <a:gdLst/>
            <a:ahLst/>
            <a:cxnLst/>
            <a:rect l="l" t="t" r="r" b="b"/>
            <a:pathLst>
              <a:path w="9120000" h="13638195">
                <a:moveTo>
                  <a:pt x="9120000" y="0"/>
                </a:moveTo>
                <a:lnTo>
                  <a:pt x="0" y="0"/>
                </a:lnTo>
                <a:lnTo>
                  <a:pt x="0" y="13638196"/>
                </a:lnTo>
                <a:lnTo>
                  <a:pt x="9120000" y="13638196"/>
                </a:lnTo>
                <a:lnTo>
                  <a:pt x="9120000" y="0"/>
                </a:lnTo>
                <a:close/>
              </a:path>
            </a:pathLst>
          </a:custGeom>
          <a:blipFill>
            <a:blip r:embed="rId9">
              <a:alphaModFix amt="68000"/>
              <a:extLst>
                <a:ext uri="{96DAC541-7B7A-43D3-8B79-37D633B846F1}">
                  <asvg:svgBlip xmlns:asvg="http://schemas.microsoft.com/office/drawing/2016/SVG/main" xmlns="" r:embed="rId10"/>
                </a:ext>
              </a:extLst>
            </a:blip>
            <a:stretch>
              <a:fillRect l="-105106"/>
            </a:stretch>
          </a:blipFill>
        </p:spPr>
      </p:sp>
      <p:grpSp>
        <p:nvGrpSpPr>
          <p:cNvPr id="11" name="Group 11"/>
          <p:cNvGrpSpPr/>
          <p:nvPr/>
        </p:nvGrpSpPr>
        <p:grpSpPr>
          <a:xfrm>
            <a:off x="9658089" y="581520"/>
            <a:ext cx="7926728" cy="8192044"/>
            <a:chOff x="0" y="0"/>
            <a:chExt cx="6362700" cy="6575666"/>
          </a:xfrm>
        </p:grpSpPr>
        <p:sp>
          <p:nvSpPr>
            <p:cNvPr id="12" name="Freeform 12"/>
            <p:cNvSpPr/>
            <p:nvPr/>
          </p:nvSpPr>
          <p:spPr>
            <a:xfrm>
              <a:off x="6350" y="6350"/>
              <a:ext cx="6350013" cy="6562979"/>
            </a:xfrm>
            <a:custGeom>
              <a:avLst/>
              <a:gdLst/>
              <a:ahLst/>
              <a:cxnLst/>
              <a:rect l="l" t="t" r="r" b="b"/>
              <a:pathLst>
                <a:path w="6350013" h="6562979">
                  <a:moveTo>
                    <a:pt x="6350000" y="5480583"/>
                  </a:moveTo>
                  <a:cubicBezTo>
                    <a:pt x="6350000" y="6078372"/>
                    <a:pt x="5865419" y="6562979"/>
                    <a:pt x="5267617" y="6562979"/>
                  </a:cubicBezTo>
                  <a:lnTo>
                    <a:pt x="1082383" y="6562979"/>
                  </a:lnTo>
                  <a:cubicBezTo>
                    <a:pt x="484594" y="6562979"/>
                    <a:pt x="0" y="6078385"/>
                    <a:pt x="0" y="5480583"/>
                  </a:cubicBezTo>
                  <a:lnTo>
                    <a:pt x="0" y="1082383"/>
                  </a:lnTo>
                  <a:cubicBezTo>
                    <a:pt x="0" y="484594"/>
                    <a:pt x="484581" y="0"/>
                    <a:pt x="1082383" y="0"/>
                  </a:cubicBezTo>
                  <a:lnTo>
                    <a:pt x="5267630" y="0"/>
                  </a:lnTo>
                  <a:cubicBezTo>
                    <a:pt x="5865419" y="0"/>
                    <a:pt x="6350013" y="484594"/>
                    <a:pt x="6350013" y="1082383"/>
                  </a:cubicBezTo>
                  <a:lnTo>
                    <a:pt x="6350013" y="5480583"/>
                  </a:lnTo>
                  <a:close/>
                </a:path>
              </a:pathLst>
            </a:custGeom>
            <a:blipFill>
              <a:blip r:embed="rId11"/>
              <a:stretch>
                <a:fillRect t="-1565" b="-1565"/>
              </a:stretch>
            </a:blipFill>
          </p:spPr>
        </p:sp>
      </p:grpSp>
      <p:grpSp>
        <p:nvGrpSpPr>
          <p:cNvPr id="13" name="Group 13"/>
          <p:cNvGrpSpPr/>
          <p:nvPr/>
        </p:nvGrpSpPr>
        <p:grpSpPr>
          <a:xfrm>
            <a:off x="1702860" y="5087372"/>
            <a:ext cx="6746230" cy="4722361"/>
            <a:chOff x="0" y="0"/>
            <a:chExt cx="6350000" cy="4445000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6350000" cy="4445000"/>
            </a:xfrm>
            <a:custGeom>
              <a:avLst/>
              <a:gdLst/>
              <a:ahLst/>
              <a:cxnLst/>
              <a:rect l="l" t="t" r="r" b="b"/>
              <a:pathLst>
                <a:path w="6350000" h="4445000">
                  <a:moveTo>
                    <a:pt x="0" y="3429000"/>
                  </a:moveTo>
                  <a:lnTo>
                    <a:pt x="0" y="1016000"/>
                  </a:lnTo>
                  <a:cubicBezTo>
                    <a:pt x="0" y="454660"/>
                    <a:pt x="454660" y="0"/>
                    <a:pt x="1016000" y="0"/>
                  </a:cubicBezTo>
                  <a:lnTo>
                    <a:pt x="5334000" y="0"/>
                  </a:lnTo>
                  <a:cubicBezTo>
                    <a:pt x="5895340" y="0"/>
                    <a:pt x="6350000" y="454660"/>
                    <a:pt x="6350000" y="1016000"/>
                  </a:cubicBezTo>
                  <a:lnTo>
                    <a:pt x="6350000" y="3429000"/>
                  </a:lnTo>
                  <a:cubicBezTo>
                    <a:pt x="6350000" y="3990340"/>
                    <a:pt x="5895340" y="4445000"/>
                    <a:pt x="5334000" y="4445000"/>
                  </a:cubicBezTo>
                  <a:lnTo>
                    <a:pt x="1016000" y="4445000"/>
                  </a:lnTo>
                  <a:cubicBezTo>
                    <a:pt x="454660" y="4445000"/>
                    <a:pt x="0" y="3990340"/>
                    <a:pt x="0" y="3429000"/>
                  </a:cubicBezTo>
                  <a:close/>
                </a:path>
              </a:pathLst>
            </a:custGeom>
            <a:blipFill>
              <a:blip r:embed="rId12"/>
              <a:stretch>
                <a:fillRect t="-15844" b="-15844"/>
              </a:stretch>
            </a:blipFill>
          </p:spPr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B191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779136">
            <a:off x="-3098569" y="-7869264"/>
            <a:ext cx="18355375" cy="14917914"/>
          </a:xfrm>
          <a:custGeom>
            <a:avLst/>
            <a:gdLst/>
            <a:ahLst/>
            <a:cxnLst/>
            <a:rect l="l" t="t" r="r" b="b"/>
            <a:pathLst>
              <a:path w="18355375" h="14917914">
                <a:moveTo>
                  <a:pt x="0" y="0"/>
                </a:moveTo>
                <a:lnTo>
                  <a:pt x="18355374" y="0"/>
                </a:lnTo>
                <a:lnTo>
                  <a:pt x="18355374" y="14917913"/>
                </a:lnTo>
                <a:lnTo>
                  <a:pt x="0" y="1491791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3000"/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779136">
            <a:off x="6702128" y="3382569"/>
            <a:ext cx="16497169" cy="13407699"/>
          </a:xfrm>
          <a:custGeom>
            <a:avLst/>
            <a:gdLst/>
            <a:ahLst/>
            <a:cxnLst/>
            <a:rect l="l" t="t" r="r" b="b"/>
            <a:pathLst>
              <a:path w="16497169" h="13407699">
                <a:moveTo>
                  <a:pt x="0" y="0"/>
                </a:moveTo>
                <a:lnTo>
                  <a:pt x="16497168" y="0"/>
                </a:lnTo>
                <a:lnTo>
                  <a:pt x="16497168" y="13407699"/>
                </a:lnTo>
                <a:lnTo>
                  <a:pt x="0" y="1340769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74000"/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grpSp>
        <p:nvGrpSpPr>
          <p:cNvPr id="4" name="Group 4"/>
          <p:cNvGrpSpPr/>
          <p:nvPr/>
        </p:nvGrpSpPr>
        <p:grpSpPr>
          <a:xfrm>
            <a:off x="823634" y="1269378"/>
            <a:ext cx="8320366" cy="3642581"/>
            <a:chOff x="0" y="0"/>
            <a:chExt cx="11093821" cy="4856775"/>
          </a:xfrm>
        </p:grpSpPr>
        <p:sp>
          <p:nvSpPr>
            <p:cNvPr id="5" name="Freeform 5"/>
            <p:cNvSpPr/>
            <p:nvPr/>
          </p:nvSpPr>
          <p:spPr>
            <a:xfrm>
              <a:off x="0" y="3634286"/>
              <a:ext cx="8017562" cy="189506"/>
            </a:xfrm>
            <a:custGeom>
              <a:avLst/>
              <a:gdLst/>
              <a:ahLst/>
              <a:cxnLst/>
              <a:rect l="l" t="t" r="r" b="b"/>
              <a:pathLst>
                <a:path w="8017562" h="189506">
                  <a:moveTo>
                    <a:pt x="0" y="0"/>
                  </a:moveTo>
                  <a:lnTo>
                    <a:pt x="8017562" y="0"/>
                  </a:lnTo>
                  <a:lnTo>
                    <a:pt x="8017562" y="189506"/>
                  </a:lnTo>
                  <a:lnTo>
                    <a:pt x="0" y="1895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xmlns="" r:embed="rId7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6" name="TextBox 6"/>
            <p:cNvSpPr txBox="1"/>
            <p:nvPr/>
          </p:nvSpPr>
          <p:spPr>
            <a:xfrm>
              <a:off x="0" y="4281017"/>
              <a:ext cx="10820400" cy="57573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3500"/>
                </a:lnSpc>
              </a:pPr>
              <a:r>
                <a:rPr lang="en-US" sz="2500" b="1">
                  <a:solidFill>
                    <a:srgbClr val="F4E7E7"/>
                  </a:solidFill>
                  <a:latin typeface="Telegraf Bold"/>
                  <a:ea typeface="Telegraf Bold"/>
                  <a:cs typeface="Telegraf Bold"/>
                  <a:sym typeface="Telegraf Bold"/>
                </a:rPr>
                <a:t>piłka nożna- MĘCINA</a:t>
              </a:r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85923"/>
              <a:ext cx="11093821" cy="3548164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9799"/>
                </a:lnSpc>
              </a:pPr>
              <a:r>
                <a:rPr lang="en-US" sz="9799">
                  <a:solidFill>
                    <a:srgbClr val="F4E7E7"/>
                  </a:solidFill>
                  <a:latin typeface="Telegraf"/>
                  <a:ea typeface="Telegraf"/>
                  <a:cs typeface="Telegraf"/>
                  <a:sym typeface="Telegraf"/>
                </a:rPr>
                <a:t>OLIWIA BIEDROŃ</a:t>
              </a:r>
            </a:p>
          </p:txBody>
        </p:sp>
      </p:grpSp>
      <p:sp>
        <p:nvSpPr>
          <p:cNvPr id="8" name="Freeform 8"/>
          <p:cNvSpPr/>
          <p:nvPr/>
        </p:nvSpPr>
        <p:spPr>
          <a:xfrm rot="-7476286" flipH="1">
            <a:off x="10725214" y="-6124024"/>
            <a:ext cx="9120000" cy="13638195"/>
          </a:xfrm>
          <a:custGeom>
            <a:avLst/>
            <a:gdLst/>
            <a:ahLst/>
            <a:cxnLst/>
            <a:rect l="l" t="t" r="r" b="b"/>
            <a:pathLst>
              <a:path w="9120000" h="13638195">
                <a:moveTo>
                  <a:pt x="9119999" y="0"/>
                </a:moveTo>
                <a:lnTo>
                  <a:pt x="0" y="0"/>
                </a:lnTo>
                <a:lnTo>
                  <a:pt x="0" y="13638195"/>
                </a:lnTo>
                <a:lnTo>
                  <a:pt x="9119999" y="13638195"/>
                </a:lnTo>
                <a:lnTo>
                  <a:pt x="9119999" y="0"/>
                </a:lnTo>
                <a:close/>
              </a:path>
            </a:pathLst>
          </a:custGeom>
          <a:blipFill>
            <a:blip r:embed="rId8">
              <a:alphaModFix amt="68000"/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 l="-105106"/>
            </a:stretch>
          </a:blipFill>
        </p:spPr>
      </p:sp>
      <p:sp>
        <p:nvSpPr>
          <p:cNvPr id="9" name="Freeform 9"/>
          <p:cNvSpPr/>
          <p:nvPr/>
        </p:nvSpPr>
        <p:spPr>
          <a:xfrm rot="4970031" flipH="1">
            <a:off x="-535087" y="3467902"/>
            <a:ext cx="9120000" cy="13638195"/>
          </a:xfrm>
          <a:custGeom>
            <a:avLst/>
            <a:gdLst/>
            <a:ahLst/>
            <a:cxnLst/>
            <a:rect l="l" t="t" r="r" b="b"/>
            <a:pathLst>
              <a:path w="9120000" h="13638195">
                <a:moveTo>
                  <a:pt x="9120000" y="0"/>
                </a:moveTo>
                <a:lnTo>
                  <a:pt x="0" y="0"/>
                </a:lnTo>
                <a:lnTo>
                  <a:pt x="0" y="13638196"/>
                </a:lnTo>
                <a:lnTo>
                  <a:pt x="9120000" y="13638196"/>
                </a:lnTo>
                <a:lnTo>
                  <a:pt x="9120000" y="0"/>
                </a:lnTo>
                <a:close/>
              </a:path>
            </a:pathLst>
          </a:custGeom>
          <a:blipFill>
            <a:blip r:embed="rId8">
              <a:alphaModFix amt="68000"/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 l="-105106"/>
            </a:stretch>
          </a:blipFill>
        </p:spPr>
      </p:sp>
      <p:grpSp>
        <p:nvGrpSpPr>
          <p:cNvPr id="10" name="Group 10"/>
          <p:cNvGrpSpPr/>
          <p:nvPr/>
        </p:nvGrpSpPr>
        <p:grpSpPr>
          <a:xfrm>
            <a:off x="9658089" y="581520"/>
            <a:ext cx="7926728" cy="8192044"/>
            <a:chOff x="0" y="0"/>
            <a:chExt cx="6362700" cy="6575666"/>
          </a:xfrm>
        </p:grpSpPr>
        <p:sp>
          <p:nvSpPr>
            <p:cNvPr id="11" name="Freeform 11"/>
            <p:cNvSpPr/>
            <p:nvPr/>
          </p:nvSpPr>
          <p:spPr>
            <a:xfrm>
              <a:off x="6350" y="6350"/>
              <a:ext cx="6350013" cy="6562979"/>
            </a:xfrm>
            <a:custGeom>
              <a:avLst/>
              <a:gdLst/>
              <a:ahLst/>
              <a:cxnLst/>
              <a:rect l="l" t="t" r="r" b="b"/>
              <a:pathLst>
                <a:path w="6350013" h="6562979">
                  <a:moveTo>
                    <a:pt x="6350000" y="5480583"/>
                  </a:moveTo>
                  <a:cubicBezTo>
                    <a:pt x="6350000" y="6078372"/>
                    <a:pt x="5865419" y="6562979"/>
                    <a:pt x="5267617" y="6562979"/>
                  </a:cubicBezTo>
                  <a:lnTo>
                    <a:pt x="1082383" y="6562979"/>
                  </a:lnTo>
                  <a:cubicBezTo>
                    <a:pt x="484594" y="6562979"/>
                    <a:pt x="0" y="6078385"/>
                    <a:pt x="0" y="5480583"/>
                  </a:cubicBezTo>
                  <a:lnTo>
                    <a:pt x="0" y="1082383"/>
                  </a:lnTo>
                  <a:cubicBezTo>
                    <a:pt x="0" y="484594"/>
                    <a:pt x="484581" y="0"/>
                    <a:pt x="1082383" y="0"/>
                  </a:cubicBezTo>
                  <a:lnTo>
                    <a:pt x="5267630" y="0"/>
                  </a:lnTo>
                  <a:cubicBezTo>
                    <a:pt x="5865419" y="0"/>
                    <a:pt x="6350013" y="484594"/>
                    <a:pt x="6350013" y="1082383"/>
                  </a:cubicBezTo>
                  <a:lnTo>
                    <a:pt x="6350013" y="5480583"/>
                  </a:lnTo>
                  <a:close/>
                </a:path>
              </a:pathLst>
            </a:custGeom>
            <a:blipFill>
              <a:blip r:embed="rId10"/>
              <a:stretch>
                <a:fillRect l="-27656" r="-27656"/>
              </a:stretch>
            </a:blipFill>
          </p:spPr>
        </p:sp>
      </p:grpSp>
      <p:grpSp>
        <p:nvGrpSpPr>
          <p:cNvPr id="12" name="Group 12"/>
          <p:cNvGrpSpPr/>
          <p:nvPr/>
        </p:nvGrpSpPr>
        <p:grpSpPr>
          <a:xfrm>
            <a:off x="1702860" y="5087372"/>
            <a:ext cx="6746230" cy="4722361"/>
            <a:chOff x="0" y="0"/>
            <a:chExt cx="6350000" cy="4445000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6350000" cy="4445000"/>
            </a:xfrm>
            <a:custGeom>
              <a:avLst/>
              <a:gdLst/>
              <a:ahLst/>
              <a:cxnLst/>
              <a:rect l="l" t="t" r="r" b="b"/>
              <a:pathLst>
                <a:path w="6350000" h="4445000">
                  <a:moveTo>
                    <a:pt x="0" y="3429000"/>
                  </a:moveTo>
                  <a:lnTo>
                    <a:pt x="0" y="1016000"/>
                  </a:lnTo>
                  <a:cubicBezTo>
                    <a:pt x="0" y="454660"/>
                    <a:pt x="454660" y="0"/>
                    <a:pt x="1016000" y="0"/>
                  </a:cubicBezTo>
                  <a:lnTo>
                    <a:pt x="5334000" y="0"/>
                  </a:lnTo>
                  <a:cubicBezTo>
                    <a:pt x="5895340" y="0"/>
                    <a:pt x="6350000" y="454660"/>
                    <a:pt x="6350000" y="1016000"/>
                  </a:cubicBezTo>
                  <a:lnTo>
                    <a:pt x="6350000" y="3429000"/>
                  </a:lnTo>
                  <a:cubicBezTo>
                    <a:pt x="6350000" y="3990340"/>
                    <a:pt x="5895340" y="4445000"/>
                    <a:pt x="5334000" y="4445000"/>
                  </a:cubicBezTo>
                  <a:lnTo>
                    <a:pt x="1016000" y="4445000"/>
                  </a:lnTo>
                  <a:cubicBezTo>
                    <a:pt x="454660" y="4445000"/>
                    <a:pt x="0" y="3990340"/>
                    <a:pt x="0" y="3429000"/>
                  </a:cubicBezTo>
                  <a:close/>
                </a:path>
              </a:pathLst>
            </a:custGeom>
            <a:blipFill>
              <a:blip r:embed="rId11"/>
              <a:stretch>
                <a:fillRect l="-2595" r="-2595"/>
              </a:stretch>
            </a:blipFill>
          </p:spPr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779136">
            <a:off x="-3098569" y="-7869264"/>
            <a:ext cx="18355375" cy="14917914"/>
          </a:xfrm>
          <a:custGeom>
            <a:avLst/>
            <a:gdLst/>
            <a:ahLst/>
            <a:cxnLst/>
            <a:rect l="l" t="t" r="r" b="b"/>
            <a:pathLst>
              <a:path w="18355375" h="14917914">
                <a:moveTo>
                  <a:pt x="0" y="0"/>
                </a:moveTo>
                <a:lnTo>
                  <a:pt x="18355374" y="0"/>
                </a:lnTo>
                <a:lnTo>
                  <a:pt x="18355374" y="14917913"/>
                </a:lnTo>
                <a:lnTo>
                  <a:pt x="0" y="1491791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3000"/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779136">
            <a:off x="6702128" y="3382569"/>
            <a:ext cx="16497169" cy="13407699"/>
          </a:xfrm>
          <a:custGeom>
            <a:avLst/>
            <a:gdLst/>
            <a:ahLst/>
            <a:cxnLst/>
            <a:rect l="l" t="t" r="r" b="b"/>
            <a:pathLst>
              <a:path w="16497169" h="13407699">
                <a:moveTo>
                  <a:pt x="0" y="0"/>
                </a:moveTo>
                <a:lnTo>
                  <a:pt x="16497168" y="0"/>
                </a:lnTo>
                <a:lnTo>
                  <a:pt x="16497168" y="13407699"/>
                </a:lnTo>
                <a:lnTo>
                  <a:pt x="0" y="1340769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74000"/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grpSp>
        <p:nvGrpSpPr>
          <p:cNvPr id="4" name="Group 4"/>
          <p:cNvGrpSpPr/>
          <p:nvPr/>
        </p:nvGrpSpPr>
        <p:grpSpPr>
          <a:xfrm>
            <a:off x="823634" y="1269378"/>
            <a:ext cx="8320366" cy="3642581"/>
            <a:chOff x="0" y="0"/>
            <a:chExt cx="11093821" cy="4856775"/>
          </a:xfrm>
        </p:grpSpPr>
        <p:sp>
          <p:nvSpPr>
            <p:cNvPr id="5" name="Freeform 5"/>
            <p:cNvSpPr/>
            <p:nvPr/>
          </p:nvSpPr>
          <p:spPr>
            <a:xfrm>
              <a:off x="0" y="3634286"/>
              <a:ext cx="8017562" cy="189506"/>
            </a:xfrm>
            <a:custGeom>
              <a:avLst/>
              <a:gdLst/>
              <a:ahLst/>
              <a:cxnLst/>
              <a:rect l="l" t="t" r="r" b="b"/>
              <a:pathLst>
                <a:path w="8017562" h="189506">
                  <a:moveTo>
                    <a:pt x="0" y="0"/>
                  </a:moveTo>
                  <a:lnTo>
                    <a:pt x="8017562" y="0"/>
                  </a:lnTo>
                  <a:lnTo>
                    <a:pt x="8017562" y="189506"/>
                  </a:lnTo>
                  <a:lnTo>
                    <a:pt x="0" y="1895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xmlns="" r:embed="rId7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6" name="TextBox 6"/>
            <p:cNvSpPr txBox="1"/>
            <p:nvPr/>
          </p:nvSpPr>
          <p:spPr>
            <a:xfrm>
              <a:off x="0" y="4281017"/>
              <a:ext cx="10820400" cy="57573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3500"/>
                </a:lnSpc>
              </a:pPr>
              <a:r>
                <a:rPr lang="en-US" sz="2500" b="1">
                  <a:solidFill>
                    <a:srgbClr val="F4E7E7"/>
                  </a:solidFill>
                  <a:latin typeface="Telegraf Bold"/>
                  <a:ea typeface="Telegraf Bold"/>
                  <a:cs typeface="Telegraf Bold"/>
                  <a:sym typeface="Telegraf Bold"/>
                </a:rPr>
                <a:t>tenis stołowy - MŁYNNE</a:t>
              </a:r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85923"/>
              <a:ext cx="11093821" cy="3548164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9799"/>
                </a:lnSpc>
              </a:pPr>
              <a:r>
                <a:rPr lang="en-US" sz="9799">
                  <a:solidFill>
                    <a:srgbClr val="F4E7E7"/>
                  </a:solidFill>
                  <a:latin typeface="Telegraf"/>
                  <a:ea typeface="Telegraf"/>
                  <a:cs typeface="Telegraf"/>
                  <a:sym typeface="Telegraf"/>
                </a:rPr>
                <a:t>MARCIN WIKTOREK</a:t>
              </a:r>
            </a:p>
          </p:txBody>
        </p:sp>
      </p:grpSp>
      <p:sp>
        <p:nvSpPr>
          <p:cNvPr id="8" name="Freeform 8"/>
          <p:cNvSpPr/>
          <p:nvPr/>
        </p:nvSpPr>
        <p:spPr>
          <a:xfrm rot="-7476286" flipH="1">
            <a:off x="10725214" y="-6124024"/>
            <a:ext cx="9120000" cy="13638195"/>
          </a:xfrm>
          <a:custGeom>
            <a:avLst/>
            <a:gdLst/>
            <a:ahLst/>
            <a:cxnLst/>
            <a:rect l="l" t="t" r="r" b="b"/>
            <a:pathLst>
              <a:path w="9120000" h="13638195">
                <a:moveTo>
                  <a:pt x="9119999" y="0"/>
                </a:moveTo>
                <a:lnTo>
                  <a:pt x="0" y="0"/>
                </a:lnTo>
                <a:lnTo>
                  <a:pt x="0" y="13638195"/>
                </a:lnTo>
                <a:lnTo>
                  <a:pt x="9119999" y="13638195"/>
                </a:lnTo>
                <a:lnTo>
                  <a:pt x="9119999" y="0"/>
                </a:lnTo>
                <a:close/>
              </a:path>
            </a:pathLst>
          </a:custGeom>
          <a:blipFill>
            <a:blip r:embed="rId8">
              <a:alphaModFix amt="68000"/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 l="-105106"/>
            </a:stretch>
          </a:blipFill>
        </p:spPr>
      </p:sp>
      <p:sp>
        <p:nvSpPr>
          <p:cNvPr id="9" name="Freeform 9"/>
          <p:cNvSpPr/>
          <p:nvPr/>
        </p:nvSpPr>
        <p:spPr>
          <a:xfrm rot="4970031" flipH="1">
            <a:off x="-535087" y="3467902"/>
            <a:ext cx="9120000" cy="13638195"/>
          </a:xfrm>
          <a:custGeom>
            <a:avLst/>
            <a:gdLst/>
            <a:ahLst/>
            <a:cxnLst/>
            <a:rect l="l" t="t" r="r" b="b"/>
            <a:pathLst>
              <a:path w="9120000" h="13638195">
                <a:moveTo>
                  <a:pt x="9120000" y="0"/>
                </a:moveTo>
                <a:lnTo>
                  <a:pt x="0" y="0"/>
                </a:lnTo>
                <a:lnTo>
                  <a:pt x="0" y="13638196"/>
                </a:lnTo>
                <a:lnTo>
                  <a:pt x="9120000" y="13638196"/>
                </a:lnTo>
                <a:lnTo>
                  <a:pt x="9120000" y="0"/>
                </a:lnTo>
                <a:close/>
              </a:path>
            </a:pathLst>
          </a:custGeom>
          <a:blipFill>
            <a:blip r:embed="rId8">
              <a:alphaModFix amt="68000"/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 l="-105106"/>
            </a:stretch>
          </a:blipFill>
        </p:spPr>
      </p:sp>
      <p:grpSp>
        <p:nvGrpSpPr>
          <p:cNvPr id="10" name="Group 10"/>
          <p:cNvGrpSpPr/>
          <p:nvPr/>
        </p:nvGrpSpPr>
        <p:grpSpPr>
          <a:xfrm>
            <a:off x="9658089" y="581520"/>
            <a:ext cx="7926728" cy="8192044"/>
            <a:chOff x="0" y="0"/>
            <a:chExt cx="6362700" cy="6575666"/>
          </a:xfrm>
        </p:grpSpPr>
        <p:sp>
          <p:nvSpPr>
            <p:cNvPr id="11" name="Freeform 11"/>
            <p:cNvSpPr/>
            <p:nvPr/>
          </p:nvSpPr>
          <p:spPr>
            <a:xfrm>
              <a:off x="6350" y="6350"/>
              <a:ext cx="6350013" cy="6562979"/>
            </a:xfrm>
            <a:custGeom>
              <a:avLst/>
              <a:gdLst/>
              <a:ahLst/>
              <a:cxnLst/>
              <a:rect l="l" t="t" r="r" b="b"/>
              <a:pathLst>
                <a:path w="6350013" h="6562979">
                  <a:moveTo>
                    <a:pt x="6350000" y="5480583"/>
                  </a:moveTo>
                  <a:cubicBezTo>
                    <a:pt x="6350000" y="6078372"/>
                    <a:pt x="5865419" y="6562979"/>
                    <a:pt x="5267617" y="6562979"/>
                  </a:cubicBezTo>
                  <a:lnTo>
                    <a:pt x="1082383" y="6562979"/>
                  </a:lnTo>
                  <a:cubicBezTo>
                    <a:pt x="484594" y="6562979"/>
                    <a:pt x="0" y="6078385"/>
                    <a:pt x="0" y="5480583"/>
                  </a:cubicBezTo>
                  <a:lnTo>
                    <a:pt x="0" y="1082383"/>
                  </a:lnTo>
                  <a:cubicBezTo>
                    <a:pt x="0" y="484594"/>
                    <a:pt x="484581" y="0"/>
                    <a:pt x="1082383" y="0"/>
                  </a:cubicBezTo>
                  <a:lnTo>
                    <a:pt x="5267630" y="0"/>
                  </a:lnTo>
                  <a:cubicBezTo>
                    <a:pt x="5865419" y="0"/>
                    <a:pt x="6350013" y="484594"/>
                    <a:pt x="6350013" y="1082383"/>
                  </a:cubicBezTo>
                  <a:lnTo>
                    <a:pt x="6350013" y="5480583"/>
                  </a:lnTo>
                  <a:close/>
                </a:path>
              </a:pathLst>
            </a:custGeom>
            <a:blipFill>
              <a:blip r:embed="rId10"/>
              <a:stretch>
                <a:fillRect t="-14581" b="-14581"/>
              </a:stretch>
            </a:blipFill>
          </p:spPr>
        </p:sp>
      </p:grpSp>
      <p:grpSp>
        <p:nvGrpSpPr>
          <p:cNvPr id="12" name="Group 12"/>
          <p:cNvGrpSpPr/>
          <p:nvPr/>
        </p:nvGrpSpPr>
        <p:grpSpPr>
          <a:xfrm>
            <a:off x="1702860" y="5087372"/>
            <a:ext cx="6746230" cy="4722361"/>
            <a:chOff x="0" y="0"/>
            <a:chExt cx="6350000" cy="4445000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6350000" cy="4445000"/>
            </a:xfrm>
            <a:custGeom>
              <a:avLst/>
              <a:gdLst/>
              <a:ahLst/>
              <a:cxnLst/>
              <a:rect l="l" t="t" r="r" b="b"/>
              <a:pathLst>
                <a:path w="6350000" h="4445000">
                  <a:moveTo>
                    <a:pt x="0" y="3429000"/>
                  </a:moveTo>
                  <a:lnTo>
                    <a:pt x="0" y="1016000"/>
                  </a:lnTo>
                  <a:cubicBezTo>
                    <a:pt x="0" y="454660"/>
                    <a:pt x="454660" y="0"/>
                    <a:pt x="1016000" y="0"/>
                  </a:cubicBezTo>
                  <a:lnTo>
                    <a:pt x="5334000" y="0"/>
                  </a:lnTo>
                  <a:cubicBezTo>
                    <a:pt x="5895340" y="0"/>
                    <a:pt x="6350000" y="454660"/>
                    <a:pt x="6350000" y="1016000"/>
                  </a:cubicBezTo>
                  <a:lnTo>
                    <a:pt x="6350000" y="3429000"/>
                  </a:lnTo>
                  <a:cubicBezTo>
                    <a:pt x="6350000" y="3990340"/>
                    <a:pt x="5895340" y="4445000"/>
                    <a:pt x="5334000" y="4445000"/>
                  </a:cubicBezTo>
                  <a:lnTo>
                    <a:pt x="1016000" y="4445000"/>
                  </a:lnTo>
                  <a:cubicBezTo>
                    <a:pt x="454660" y="4445000"/>
                    <a:pt x="0" y="3990340"/>
                    <a:pt x="0" y="3429000"/>
                  </a:cubicBezTo>
                  <a:close/>
                </a:path>
              </a:pathLst>
            </a:custGeom>
            <a:blipFill>
              <a:blip r:embed="rId11"/>
              <a:stretch>
                <a:fillRect t="-3506" b="-3506"/>
              </a:stretch>
            </a:blipFill>
          </p:spPr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0111" b="-10111"/>
            </a:stretch>
          </a:blipFill>
        </p:spPr>
      </p:sp>
      <p:sp>
        <p:nvSpPr>
          <p:cNvPr id="3" name="Freeform 3"/>
          <p:cNvSpPr/>
          <p:nvPr/>
        </p:nvSpPr>
        <p:spPr>
          <a:xfrm rot="-779136">
            <a:off x="-3098569" y="-7869264"/>
            <a:ext cx="18355375" cy="14917914"/>
          </a:xfrm>
          <a:custGeom>
            <a:avLst/>
            <a:gdLst/>
            <a:ahLst/>
            <a:cxnLst/>
            <a:rect l="l" t="t" r="r" b="b"/>
            <a:pathLst>
              <a:path w="18355375" h="14917914">
                <a:moveTo>
                  <a:pt x="0" y="0"/>
                </a:moveTo>
                <a:lnTo>
                  <a:pt x="18355374" y="0"/>
                </a:lnTo>
                <a:lnTo>
                  <a:pt x="18355374" y="14917913"/>
                </a:lnTo>
                <a:lnTo>
                  <a:pt x="0" y="1491791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43000"/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779136">
            <a:off x="6702128" y="3382569"/>
            <a:ext cx="16497169" cy="13407699"/>
          </a:xfrm>
          <a:custGeom>
            <a:avLst/>
            <a:gdLst/>
            <a:ahLst/>
            <a:cxnLst/>
            <a:rect l="l" t="t" r="r" b="b"/>
            <a:pathLst>
              <a:path w="16497169" h="13407699">
                <a:moveTo>
                  <a:pt x="0" y="0"/>
                </a:moveTo>
                <a:lnTo>
                  <a:pt x="16497168" y="0"/>
                </a:lnTo>
                <a:lnTo>
                  <a:pt x="16497168" y="13407699"/>
                </a:lnTo>
                <a:lnTo>
                  <a:pt x="0" y="1340769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alphaModFix amt="74000"/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</p:spPr>
      </p:sp>
      <p:grpSp>
        <p:nvGrpSpPr>
          <p:cNvPr id="5" name="Group 5"/>
          <p:cNvGrpSpPr/>
          <p:nvPr/>
        </p:nvGrpSpPr>
        <p:grpSpPr>
          <a:xfrm>
            <a:off x="823634" y="1213490"/>
            <a:ext cx="8320366" cy="3754356"/>
            <a:chOff x="0" y="0"/>
            <a:chExt cx="11093821" cy="5005808"/>
          </a:xfrm>
        </p:grpSpPr>
        <p:sp>
          <p:nvSpPr>
            <p:cNvPr id="6" name="Freeform 6"/>
            <p:cNvSpPr/>
            <p:nvPr/>
          </p:nvSpPr>
          <p:spPr>
            <a:xfrm>
              <a:off x="0" y="3739293"/>
              <a:ext cx="8017562" cy="189506"/>
            </a:xfrm>
            <a:custGeom>
              <a:avLst/>
              <a:gdLst/>
              <a:ahLst/>
              <a:cxnLst/>
              <a:rect l="l" t="t" r="r" b="b"/>
              <a:pathLst>
                <a:path w="8017562" h="189506">
                  <a:moveTo>
                    <a:pt x="0" y="0"/>
                  </a:moveTo>
                  <a:lnTo>
                    <a:pt x="8017562" y="0"/>
                  </a:lnTo>
                  <a:lnTo>
                    <a:pt x="8017562" y="189506"/>
                  </a:lnTo>
                  <a:lnTo>
                    <a:pt x="0" y="1895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xmlns="" r:embed="rId8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7" name="TextBox 7"/>
            <p:cNvSpPr txBox="1"/>
            <p:nvPr/>
          </p:nvSpPr>
          <p:spPr>
            <a:xfrm>
              <a:off x="0" y="4376498"/>
              <a:ext cx="10820400" cy="62928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3779"/>
                </a:lnSpc>
              </a:pPr>
              <a:r>
                <a:rPr lang="en-US" sz="2700" b="1">
                  <a:solidFill>
                    <a:srgbClr val="F4E7E7"/>
                  </a:solidFill>
                  <a:latin typeface="Telegraf Bold"/>
                  <a:ea typeface="Telegraf Bold"/>
                  <a:cs typeface="Telegraf Bold"/>
                  <a:sym typeface="Telegraf Bold"/>
                </a:rPr>
                <a:t>pływanie  - SIEKIERCZYNA, MĘCINA</a:t>
              </a:r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47823"/>
              <a:ext cx="11093821" cy="36912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6900"/>
                </a:lnSpc>
              </a:pPr>
              <a:r>
                <a:rPr lang="en-US" sz="6900">
                  <a:solidFill>
                    <a:srgbClr val="F4E7E7"/>
                  </a:solidFill>
                  <a:latin typeface="Telegraf"/>
                  <a:ea typeface="Telegraf"/>
                  <a:cs typeface="Telegraf"/>
                  <a:sym typeface="Telegraf"/>
                </a:rPr>
                <a:t>MICHAŁ PAŁKA</a:t>
              </a:r>
            </a:p>
            <a:p>
              <a:pPr algn="l">
                <a:lnSpc>
                  <a:spcPts val="6900"/>
                </a:lnSpc>
              </a:pPr>
              <a:r>
                <a:rPr lang="en-US" sz="6900">
                  <a:solidFill>
                    <a:srgbClr val="F4E7E7"/>
                  </a:solidFill>
                  <a:latin typeface="Telegraf"/>
                  <a:ea typeface="Telegraf"/>
                  <a:cs typeface="Telegraf"/>
                  <a:sym typeface="Telegraf"/>
                </a:rPr>
                <a:t>KAMIL PAŁKA</a:t>
              </a:r>
            </a:p>
            <a:p>
              <a:pPr algn="l">
                <a:lnSpc>
                  <a:spcPts val="6900"/>
                </a:lnSpc>
              </a:pPr>
              <a:r>
                <a:rPr lang="en-US" sz="6900">
                  <a:solidFill>
                    <a:srgbClr val="F4E7E7"/>
                  </a:solidFill>
                  <a:latin typeface="Telegraf"/>
                  <a:ea typeface="Telegraf"/>
                  <a:cs typeface="Telegraf"/>
                  <a:sym typeface="Telegraf"/>
                </a:rPr>
                <a:t>MALWINA PAWLIK</a:t>
              </a:r>
            </a:p>
          </p:txBody>
        </p:sp>
      </p:grpSp>
      <p:sp>
        <p:nvSpPr>
          <p:cNvPr id="9" name="Freeform 9"/>
          <p:cNvSpPr/>
          <p:nvPr/>
        </p:nvSpPr>
        <p:spPr>
          <a:xfrm rot="-7476286" flipH="1">
            <a:off x="10725214" y="-6124024"/>
            <a:ext cx="9120000" cy="13638195"/>
          </a:xfrm>
          <a:custGeom>
            <a:avLst/>
            <a:gdLst/>
            <a:ahLst/>
            <a:cxnLst/>
            <a:rect l="l" t="t" r="r" b="b"/>
            <a:pathLst>
              <a:path w="9120000" h="13638195">
                <a:moveTo>
                  <a:pt x="9119999" y="0"/>
                </a:moveTo>
                <a:lnTo>
                  <a:pt x="0" y="0"/>
                </a:lnTo>
                <a:lnTo>
                  <a:pt x="0" y="13638195"/>
                </a:lnTo>
                <a:lnTo>
                  <a:pt x="9119999" y="13638195"/>
                </a:lnTo>
                <a:lnTo>
                  <a:pt x="9119999" y="0"/>
                </a:lnTo>
                <a:close/>
              </a:path>
            </a:pathLst>
          </a:custGeom>
          <a:blipFill>
            <a:blip r:embed="rId9">
              <a:alphaModFix amt="68000"/>
              <a:extLst>
                <a:ext uri="{96DAC541-7B7A-43D3-8B79-37D633B846F1}">
                  <asvg:svgBlip xmlns:asvg="http://schemas.microsoft.com/office/drawing/2016/SVG/main" xmlns="" r:embed="rId10"/>
                </a:ext>
              </a:extLst>
            </a:blip>
            <a:stretch>
              <a:fillRect l="-105106"/>
            </a:stretch>
          </a:blipFill>
        </p:spPr>
      </p:sp>
      <p:sp>
        <p:nvSpPr>
          <p:cNvPr id="10" name="Freeform 10"/>
          <p:cNvSpPr/>
          <p:nvPr/>
        </p:nvSpPr>
        <p:spPr>
          <a:xfrm rot="4970031" flipH="1">
            <a:off x="-535087" y="3467902"/>
            <a:ext cx="9120000" cy="13638195"/>
          </a:xfrm>
          <a:custGeom>
            <a:avLst/>
            <a:gdLst/>
            <a:ahLst/>
            <a:cxnLst/>
            <a:rect l="l" t="t" r="r" b="b"/>
            <a:pathLst>
              <a:path w="9120000" h="13638195">
                <a:moveTo>
                  <a:pt x="9120000" y="0"/>
                </a:moveTo>
                <a:lnTo>
                  <a:pt x="0" y="0"/>
                </a:lnTo>
                <a:lnTo>
                  <a:pt x="0" y="13638196"/>
                </a:lnTo>
                <a:lnTo>
                  <a:pt x="9120000" y="13638196"/>
                </a:lnTo>
                <a:lnTo>
                  <a:pt x="9120000" y="0"/>
                </a:lnTo>
                <a:close/>
              </a:path>
            </a:pathLst>
          </a:custGeom>
          <a:blipFill>
            <a:blip r:embed="rId9">
              <a:alphaModFix amt="68000"/>
              <a:extLst>
                <a:ext uri="{96DAC541-7B7A-43D3-8B79-37D633B846F1}">
                  <asvg:svgBlip xmlns:asvg="http://schemas.microsoft.com/office/drawing/2016/SVG/main" xmlns="" r:embed="rId10"/>
                </a:ext>
              </a:extLst>
            </a:blip>
            <a:stretch>
              <a:fillRect l="-105106"/>
            </a:stretch>
          </a:blipFill>
        </p:spPr>
      </p:sp>
      <p:grpSp>
        <p:nvGrpSpPr>
          <p:cNvPr id="11" name="Group 11"/>
          <p:cNvGrpSpPr/>
          <p:nvPr/>
        </p:nvGrpSpPr>
        <p:grpSpPr>
          <a:xfrm>
            <a:off x="11988240" y="479448"/>
            <a:ext cx="4865117" cy="8865021"/>
            <a:chOff x="0" y="0"/>
            <a:chExt cx="4644421" cy="8462879"/>
          </a:xfrm>
        </p:grpSpPr>
        <p:sp>
          <p:nvSpPr>
            <p:cNvPr id="12" name="Freeform 12"/>
            <p:cNvSpPr/>
            <p:nvPr/>
          </p:nvSpPr>
          <p:spPr>
            <a:xfrm flipH="1">
              <a:off x="4635" y="8172"/>
              <a:ext cx="4635160" cy="8446551"/>
            </a:xfrm>
            <a:custGeom>
              <a:avLst/>
              <a:gdLst/>
              <a:ahLst/>
              <a:cxnLst/>
              <a:rect l="l" t="t" r="r" b="b"/>
              <a:pathLst>
                <a:path w="4635160" h="8446551">
                  <a:moveTo>
                    <a:pt x="9" y="7053509"/>
                  </a:moveTo>
                  <a:cubicBezTo>
                    <a:pt x="9" y="7822862"/>
                    <a:pt x="353727" y="8446551"/>
                    <a:pt x="790089" y="8446551"/>
                  </a:cubicBezTo>
                  <a:lnTo>
                    <a:pt x="3845080" y="8446551"/>
                  </a:lnTo>
                  <a:cubicBezTo>
                    <a:pt x="4281434" y="8446551"/>
                    <a:pt x="4635160" y="7822879"/>
                    <a:pt x="4635160" y="7053509"/>
                  </a:cubicBezTo>
                  <a:lnTo>
                    <a:pt x="4635160" y="1393027"/>
                  </a:lnTo>
                  <a:cubicBezTo>
                    <a:pt x="4635160" y="623673"/>
                    <a:pt x="4281443" y="0"/>
                    <a:pt x="3845080" y="0"/>
                  </a:cubicBezTo>
                  <a:lnTo>
                    <a:pt x="790080" y="0"/>
                  </a:lnTo>
                  <a:cubicBezTo>
                    <a:pt x="353727" y="0"/>
                    <a:pt x="0" y="623673"/>
                    <a:pt x="0" y="1393027"/>
                  </a:cubicBezTo>
                  <a:lnTo>
                    <a:pt x="0" y="7053509"/>
                  </a:lnTo>
                  <a:close/>
                </a:path>
              </a:pathLst>
            </a:custGeom>
            <a:blipFill>
              <a:blip r:embed="rId11"/>
              <a:stretch>
                <a:fillRect l="-2353" t="-7860" r="-1031" b="-4787"/>
              </a:stretch>
            </a:blipFill>
          </p:spPr>
        </p:sp>
      </p:grpSp>
      <p:grpSp>
        <p:nvGrpSpPr>
          <p:cNvPr id="13" name="Group 13"/>
          <p:cNvGrpSpPr/>
          <p:nvPr/>
        </p:nvGrpSpPr>
        <p:grpSpPr>
          <a:xfrm>
            <a:off x="1028700" y="5604119"/>
            <a:ext cx="4876198" cy="3893516"/>
            <a:chOff x="0" y="0"/>
            <a:chExt cx="8235293" cy="6575666"/>
          </a:xfrm>
        </p:grpSpPr>
        <p:sp>
          <p:nvSpPr>
            <p:cNvPr id="14" name="Freeform 14"/>
            <p:cNvSpPr/>
            <p:nvPr/>
          </p:nvSpPr>
          <p:spPr>
            <a:xfrm>
              <a:off x="8219" y="6350"/>
              <a:ext cx="8218872" cy="6562979"/>
            </a:xfrm>
            <a:custGeom>
              <a:avLst/>
              <a:gdLst/>
              <a:ahLst/>
              <a:cxnLst/>
              <a:rect l="l" t="t" r="r" b="b"/>
              <a:pathLst>
                <a:path w="8218872" h="6562979">
                  <a:moveTo>
                    <a:pt x="8218856" y="5480583"/>
                  </a:moveTo>
                  <a:cubicBezTo>
                    <a:pt x="8218856" y="6078372"/>
                    <a:pt x="7591658" y="6562979"/>
                    <a:pt x="6817919" y="6562979"/>
                  </a:cubicBezTo>
                  <a:lnTo>
                    <a:pt x="1400937" y="6562979"/>
                  </a:lnTo>
                  <a:cubicBezTo>
                    <a:pt x="627214" y="6562979"/>
                    <a:pt x="0" y="6078385"/>
                    <a:pt x="0" y="5480583"/>
                  </a:cubicBezTo>
                  <a:lnTo>
                    <a:pt x="0" y="1082383"/>
                  </a:lnTo>
                  <a:cubicBezTo>
                    <a:pt x="0" y="484594"/>
                    <a:pt x="627197" y="0"/>
                    <a:pt x="1400937" y="0"/>
                  </a:cubicBezTo>
                  <a:lnTo>
                    <a:pt x="6817935" y="0"/>
                  </a:lnTo>
                  <a:cubicBezTo>
                    <a:pt x="7591658" y="0"/>
                    <a:pt x="8218872" y="484594"/>
                    <a:pt x="8218872" y="1082383"/>
                  </a:cubicBezTo>
                  <a:lnTo>
                    <a:pt x="8218872" y="5480583"/>
                  </a:lnTo>
                  <a:close/>
                </a:path>
              </a:pathLst>
            </a:custGeom>
            <a:blipFill>
              <a:blip r:embed="rId12"/>
              <a:stretch>
                <a:fillRect l="-99" t="-33727" r="-100" b="-33784"/>
              </a:stretch>
            </a:blipFill>
          </p:spPr>
        </p:sp>
      </p:grpSp>
      <p:grpSp>
        <p:nvGrpSpPr>
          <p:cNvPr id="15" name="Group 15"/>
          <p:cNvGrpSpPr/>
          <p:nvPr/>
        </p:nvGrpSpPr>
        <p:grpSpPr>
          <a:xfrm>
            <a:off x="6531323" y="5269466"/>
            <a:ext cx="4415046" cy="4562822"/>
            <a:chOff x="0" y="0"/>
            <a:chExt cx="6362700" cy="6575666"/>
          </a:xfrm>
        </p:grpSpPr>
        <p:sp>
          <p:nvSpPr>
            <p:cNvPr id="16" name="Freeform 16"/>
            <p:cNvSpPr/>
            <p:nvPr/>
          </p:nvSpPr>
          <p:spPr>
            <a:xfrm>
              <a:off x="6350" y="6350"/>
              <a:ext cx="6350013" cy="6562979"/>
            </a:xfrm>
            <a:custGeom>
              <a:avLst/>
              <a:gdLst/>
              <a:ahLst/>
              <a:cxnLst/>
              <a:rect l="l" t="t" r="r" b="b"/>
              <a:pathLst>
                <a:path w="6350013" h="6562979">
                  <a:moveTo>
                    <a:pt x="6350000" y="5480583"/>
                  </a:moveTo>
                  <a:cubicBezTo>
                    <a:pt x="6350000" y="6078372"/>
                    <a:pt x="5865419" y="6562979"/>
                    <a:pt x="5267617" y="6562979"/>
                  </a:cubicBezTo>
                  <a:lnTo>
                    <a:pt x="1082383" y="6562979"/>
                  </a:lnTo>
                  <a:cubicBezTo>
                    <a:pt x="484594" y="6562979"/>
                    <a:pt x="0" y="6078385"/>
                    <a:pt x="0" y="5480583"/>
                  </a:cubicBezTo>
                  <a:lnTo>
                    <a:pt x="0" y="1082383"/>
                  </a:lnTo>
                  <a:cubicBezTo>
                    <a:pt x="0" y="484594"/>
                    <a:pt x="484581" y="0"/>
                    <a:pt x="1082383" y="0"/>
                  </a:cubicBezTo>
                  <a:lnTo>
                    <a:pt x="5267630" y="0"/>
                  </a:lnTo>
                  <a:cubicBezTo>
                    <a:pt x="5865419" y="0"/>
                    <a:pt x="6350013" y="484594"/>
                    <a:pt x="6350013" y="1082383"/>
                  </a:cubicBezTo>
                  <a:lnTo>
                    <a:pt x="6350013" y="5480583"/>
                  </a:lnTo>
                  <a:close/>
                </a:path>
              </a:pathLst>
            </a:custGeom>
            <a:blipFill>
              <a:blip r:embed="rId13"/>
              <a:stretch>
                <a:fillRect t="-17247" b="-17247"/>
              </a:stretch>
            </a:blipFill>
          </p:spPr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0111" b="-10111"/>
            </a:stretch>
          </a:blipFill>
        </p:spPr>
      </p:sp>
      <p:sp>
        <p:nvSpPr>
          <p:cNvPr id="3" name="Freeform 3"/>
          <p:cNvSpPr/>
          <p:nvPr/>
        </p:nvSpPr>
        <p:spPr>
          <a:xfrm rot="-779136">
            <a:off x="-3098569" y="-7869264"/>
            <a:ext cx="18355375" cy="14917914"/>
          </a:xfrm>
          <a:custGeom>
            <a:avLst/>
            <a:gdLst/>
            <a:ahLst/>
            <a:cxnLst/>
            <a:rect l="l" t="t" r="r" b="b"/>
            <a:pathLst>
              <a:path w="18355375" h="14917914">
                <a:moveTo>
                  <a:pt x="0" y="0"/>
                </a:moveTo>
                <a:lnTo>
                  <a:pt x="18355374" y="0"/>
                </a:lnTo>
                <a:lnTo>
                  <a:pt x="18355374" y="14917913"/>
                </a:lnTo>
                <a:lnTo>
                  <a:pt x="0" y="1491791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43000"/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779136">
            <a:off x="6702128" y="3382569"/>
            <a:ext cx="16497169" cy="13407699"/>
          </a:xfrm>
          <a:custGeom>
            <a:avLst/>
            <a:gdLst/>
            <a:ahLst/>
            <a:cxnLst/>
            <a:rect l="l" t="t" r="r" b="b"/>
            <a:pathLst>
              <a:path w="16497169" h="13407699">
                <a:moveTo>
                  <a:pt x="0" y="0"/>
                </a:moveTo>
                <a:lnTo>
                  <a:pt x="16497168" y="0"/>
                </a:lnTo>
                <a:lnTo>
                  <a:pt x="16497168" y="13407699"/>
                </a:lnTo>
                <a:lnTo>
                  <a:pt x="0" y="1340769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alphaModFix amt="74000"/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</p:spPr>
      </p:sp>
      <p:grpSp>
        <p:nvGrpSpPr>
          <p:cNvPr id="5" name="Group 5"/>
          <p:cNvGrpSpPr/>
          <p:nvPr/>
        </p:nvGrpSpPr>
        <p:grpSpPr>
          <a:xfrm>
            <a:off x="323794" y="170338"/>
            <a:ext cx="8320366" cy="6517864"/>
            <a:chOff x="0" y="0"/>
            <a:chExt cx="11093821" cy="8690486"/>
          </a:xfrm>
        </p:grpSpPr>
        <p:sp>
          <p:nvSpPr>
            <p:cNvPr id="6" name="Freeform 6"/>
            <p:cNvSpPr/>
            <p:nvPr/>
          </p:nvSpPr>
          <p:spPr>
            <a:xfrm>
              <a:off x="0" y="6299597"/>
              <a:ext cx="8017562" cy="189506"/>
            </a:xfrm>
            <a:custGeom>
              <a:avLst/>
              <a:gdLst/>
              <a:ahLst/>
              <a:cxnLst/>
              <a:rect l="l" t="t" r="r" b="b"/>
              <a:pathLst>
                <a:path w="8017562" h="189506">
                  <a:moveTo>
                    <a:pt x="0" y="0"/>
                  </a:moveTo>
                  <a:lnTo>
                    <a:pt x="8017562" y="0"/>
                  </a:lnTo>
                  <a:lnTo>
                    <a:pt x="8017562" y="189506"/>
                  </a:lnTo>
                  <a:lnTo>
                    <a:pt x="0" y="1895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xmlns="" r:embed="rId8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7" name="TextBox 7"/>
            <p:cNvSpPr txBox="1"/>
            <p:nvPr/>
          </p:nvSpPr>
          <p:spPr>
            <a:xfrm>
              <a:off x="0" y="6946328"/>
              <a:ext cx="10820400" cy="174413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3500"/>
                </a:lnSpc>
              </a:pPr>
              <a:r>
                <a:rPr lang="en-US" sz="2500" b="1">
                  <a:solidFill>
                    <a:srgbClr val="F4E7E7"/>
                  </a:solidFill>
                  <a:latin typeface="Telegraf Bold"/>
                  <a:ea typeface="Telegraf Bold"/>
                  <a:cs typeface="Telegraf Bold"/>
                  <a:sym typeface="Telegraf Bold"/>
                </a:rPr>
                <a:t> karate kyokushin -</a:t>
              </a:r>
            </a:p>
            <a:p>
              <a:pPr algn="l">
                <a:lnSpc>
                  <a:spcPts val="3500"/>
                </a:lnSpc>
              </a:pPr>
              <a:r>
                <a:rPr lang="en-US" sz="2500" b="1">
                  <a:solidFill>
                    <a:srgbClr val="F4E7E7"/>
                  </a:solidFill>
                  <a:latin typeface="Telegraf Bold"/>
                  <a:ea typeface="Telegraf Bold"/>
                  <a:cs typeface="Telegraf Bold"/>
                  <a:sym typeface="Telegraf Bold"/>
                </a:rPr>
                <a:t> SIEKIERCZYNA</a:t>
              </a:r>
            </a:p>
            <a:p>
              <a:pPr algn="l">
                <a:lnSpc>
                  <a:spcPts val="3500"/>
                </a:lnSpc>
              </a:pPr>
              <a:r>
                <a:rPr lang="en-US" sz="2500" b="1">
                  <a:solidFill>
                    <a:srgbClr val="F4E7E7"/>
                  </a:solidFill>
                  <a:latin typeface="Telegraf Bold"/>
                  <a:ea typeface="Telegraf Bold"/>
                  <a:cs typeface="Telegraf Bold"/>
                  <a:sym typeface="Telegraf Bold"/>
                </a:rPr>
                <a:t> STARA WIEŚ</a:t>
              </a:r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38298"/>
              <a:ext cx="11093821" cy="62611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6000"/>
                </a:lnSpc>
              </a:pPr>
              <a:r>
                <a:rPr lang="en-US" sz="6000">
                  <a:solidFill>
                    <a:srgbClr val="F4E7E7"/>
                  </a:solidFill>
                  <a:latin typeface="Telegraf"/>
                  <a:ea typeface="Telegraf"/>
                  <a:cs typeface="Telegraf"/>
                  <a:sym typeface="Telegraf"/>
                </a:rPr>
                <a:t>NIKOLA SIKOŃ</a:t>
              </a:r>
            </a:p>
            <a:p>
              <a:pPr algn="l">
                <a:lnSpc>
                  <a:spcPts val="6000"/>
                </a:lnSpc>
              </a:pPr>
              <a:r>
                <a:rPr lang="en-US" sz="6000">
                  <a:solidFill>
                    <a:srgbClr val="F4E7E7"/>
                  </a:solidFill>
                  <a:latin typeface="Telegraf"/>
                  <a:ea typeface="Telegraf"/>
                  <a:cs typeface="Telegraf"/>
                  <a:sym typeface="Telegraf"/>
                </a:rPr>
                <a:t>HANIA BIEDA </a:t>
              </a:r>
            </a:p>
            <a:p>
              <a:pPr algn="l">
                <a:lnSpc>
                  <a:spcPts val="6000"/>
                </a:lnSpc>
              </a:pPr>
              <a:r>
                <a:rPr lang="en-US" sz="6000">
                  <a:solidFill>
                    <a:srgbClr val="F4E7E7"/>
                  </a:solidFill>
                  <a:latin typeface="Telegraf"/>
                  <a:ea typeface="Telegraf"/>
                  <a:cs typeface="Telegraf"/>
                  <a:sym typeface="Telegraf"/>
                </a:rPr>
                <a:t>HELENA BIEDA</a:t>
              </a:r>
            </a:p>
            <a:p>
              <a:pPr algn="l">
                <a:lnSpc>
                  <a:spcPts val="6000"/>
                </a:lnSpc>
              </a:pPr>
              <a:r>
                <a:rPr lang="en-US" sz="6000">
                  <a:solidFill>
                    <a:srgbClr val="F4E7E7"/>
                  </a:solidFill>
                  <a:latin typeface="Telegraf"/>
                  <a:ea typeface="Telegraf"/>
                  <a:cs typeface="Telegraf"/>
                  <a:sym typeface="Telegraf"/>
                </a:rPr>
                <a:t>ANIA ŚMIERCIAK</a:t>
              </a:r>
            </a:p>
            <a:p>
              <a:pPr algn="l">
                <a:lnSpc>
                  <a:spcPts val="6000"/>
                </a:lnSpc>
              </a:pPr>
              <a:r>
                <a:rPr lang="en-US" sz="6000">
                  <a:solidFill>
                    <a:srgbClr val="F4E7E7"/>
                  </a:solidFill>
                  <a:latin typeface="Telegraf"/>
                  <a:ea typeface="Telegraf"/>
                  <a:cs typeface="Telegraf"/>
                  <a:sym typeface="Telegraf"/>
                </a:rPr>
                <a:t>TOMEK ŚMIERCIAK</a:t>
              </a:r>
            </a:p>
            <a:p>
              <a:pPr algn="l">
                <a:lnSpc>
                  <a:spcPts val="6000"/>
                </a:lnSpc>
              </a:pPr>
              <a:r>
                <a:rPr lang="en-US" sz="6000">
                  <a:solidFill>
                    <a:srgbClr val="F4E7E7"/>
                  </a:solidFill>
                  <a:latin typeface="Telegraf"/>
                  <a:ea typeface="Telegraf"/>
                  <a:cs typeface="Telegraf"/>
                  <a:sym typeface="Telegraf"/>
                </a:rPr>
                <a:t>JACEK STACHOŃ</a:t>
              </a:r>
            </a:p>
          </p:txBody>
        </p:sp>
      </p:grpSp>
      <p:sp>
        <p:nvSpPr>
          <p:cNvPr id="9" name="Freeform 9"/>
          <p:cNvSpPr/>
          <p:nvPr/>
        </p:nvSpPr>
        <p:spPr>
          <a:xfrm rot="-7476286" flipH="1">
            <a:off x="10725214" y="-6124024"/>
            <a:ext cx="9120000" cy="13638195"/>
          </a:xfrm>
          <a:custGeom>
            <a:avLst/>
            <a:gdLst/>
            <a:ahLst/>
            <a:cxnLst/>
            <a:rect l="l" t="t" r="r" b="b"/>
            <a:pathLst>
              <a:path w="9120000" h="13638195">
                <a:moveTo>
                  <a:pt x="9119999" y="0"/>
                </a:moveTo>
                <a:lnTo>
                  <a:pt x="0" y="0"/>
                </a:lnTo>
                <a:lnTo>
                  <a:pt x="0" y="13638195"/>
                </a:lnTo>
                <a:lnTo>
                  <a:pt x="9119999" y="13638195"/>
                </a:lnTo>
                <a:lnTo>
                  <a:pt x="9119999" y="0"/>
                </a:lnTo>
                <a:close/>
              </a:path>
            </a:pathLst>
          </a:custGeom>
          <a:blipFill>
            <a:blip r:embed="rId9">
              <a:alphaModFix amt="68000"/>
              <a:extLst>
                <a:ext uri="{96DAC541-7B7A-43D3-8B79-37D633B846F1}">
                  <asvg:svgBlip xmlns:asvg="http://schemas.microsoft.com/office/drawing/2016/SVG/main" xmlns="" r:embed="rId10"/>
                </a:ext>
              </a:extLst>
            </a:blip>
            <a:stretch>
              <a:fillRect l="-105106"/>
            </a:stretch>
          </a:blipFill>
        </p:spPr>
      </p:sp>
      <p:sp>
        <p:nvSpPr>
          <p:cNvPr id="10" name="Freeform 10"/>
          <p:cNvSpPr/>
          <p:nvPr/>
        </p:nvSpPr>
        <p:spPr>
          <a:xfrm rot="4970031" flipH="1">
            <a:off x="3198436" y="4725565"/>
            <a:ext cx="9120000" cy="13638195"/>
          </a:xfrm>
          <a:custGeom>
            <a:avLst/>
            <a:gdLst/>
            <a:ahLst/>
            <a:cxnLst/>
            <a:rect l="l" t="t" r="r" b="b"/>
            <a:pathLst>
              <a:path w="9120000" h="13638195">
                <a:moveTo>
                  <a:pt x="9120000" y="0"/>
                </a:moveTo>
                <a:lnTo>
                  <a:pt x="0" y="0"/>
                </a:lnTo>
                <a:lnTo>
                  <a:pt x="0" y="13638195"/>
                </a:lnTo>
                <a:lnTo>
                  <a:pt x="9120000" y="13638195"/>
                </a:lnTo>
                <a:lnTo>
                  <a:pt x="9120000" y="0"/>
                </a:lnTo>
                <a:close/>
              </a:path>
            </a:pathLst>
          </a:custGeom>
          <a:blipFill>
            <a:blip r:embed="rId9">
              <a:alphaModFix amt="68000"/>
              <a:extLst>
                <a:ext uri="{96DAC541-7B7A-43D3-8B79-37D633B846F1}">
                  <asvg:svgBlip xmlns:asvg="http://schemas.microsoft.com/office/drawing/2016/SVG/main" xmlns="" r:embed="rId10"/>
                </a:ext>
              </a:extLst>
            </a:blip>
            <a:stretch>
              <a:fillRect l="-105106"/>
            </a:stretch>
          </a:blipFill>
        </p:spPr>
      </p:sp>
      <p:grpSp>
        <p:nvGrpSpPr>
          <p:cNvPr id="11" name="Group 11"/>
          <p:cNvGrpSpPr/>
          <p:nvPr/>
        </p:nvGrpSpPr>
        <p:grpSpPr>
          <a:xfrm>
            <a:off x="10159804" y="404843"/>
            <a:ext cx="7951496" cy="8217641"/>
            <a:chOff x="0" y="0"/>
            <a:chExt cx="6362700" cy="6575666"/>
          </a:xfrm>
        </p:grpSpPr>
        <p:sp>
          <p:nvSpPr>
            <p:cNvPr id="12" name="Freeform 12"/>
            <p:cNvSpPr/>
            <p:nvPr/>
          </p:nvSpPr>
          <p:spPr>
            <a:xfrm>
              <a:off x="6350" y="6350"/>
              <a:ext cx="6350013" cy="6562979"/>
            </a:xfrm>
            <a:custGeom>
              <a:avLst/>
              <a:gdLst/>
              <a:ahLst/>
              <a:cxnLst/>
              <a:rect l="l" t="t" r="r" b="b"/>
              <a:pathLst>
                <a:path w="6350013" h="6562979">
                  <a:moveTo>
                    <a:pt x="6350000" y="5480583"/>
                  </a:moveTo>
                  <a:cubicBezTo>
                    <a:pt x="6350000" y="6078372"/>
                    <a:pt x="5865419" y="6562979"/>
                    <a:pt x="5267617" y="6562979"/>
                  </a:cubicBezTo>
                  <a:lnTo>
                    <a:pt x="1082383" y="6562979"/>
                  </a:lnTo>
                  <a:cubicBezTo>
                    <a:pt x="484594" y="6562979"/>
                    <a:pt x="0" y="6078385"/>
                    <a:pt x="0" y="5480583"/>
                  </a:cubicBezTo>
                  <a:lnTo>
                    <a:pt x="0" y="1082383"/>
                  </a:lnTo>
                  <a:cubicBezTo>
                    <a:pt x="0" y="484594"/>
                    <a:pt x="484581" y="0"/>
                    <a:pt x="1082383" y="0"/>
                  </a:cubicBezTo>
                  <a:lnTo>
                    <a:pt x="5267630" y="0"/>
                  </a:lnTo>
                  <a:cubicBezTo>
                    <a:pt x="5865419" y="0"/>
                    <a:pt x="6350013" y="484594"/>
                    <a:pt x="6350013" y="1082383"/>
                  </a:cubicBezTo>
                  <a:lnTo>
                    <a:pt x="6350013" y="5480583"/>
                  </a:lnTo>
                  <a:close/>
                </a:path>
              </a:pathLst>
            </a:custGeom>
            <a:blipFill>
              <a:blip r:embed="rId11"/>
              <a:stretch>
                <a:fillRect t="-14581" b="-14581"/>
              </a:stretch>
            </a:blipFill>
          </p:spPr>
        </p:sp>
      </p:grpSp>
      <p:grpSp>
        <p:nvGrpSpPr>
          <p:cNvPr id="13" name="Group 13"/>
          <p:cNvGrpSpPr/>
          <p:nvPr/>
        </p:nvGrpSpPr>
        <p:grpSpPr>
          <a:xfrm>
            <a:off x="323794" y="6688202"/>
            <a:ext cx="4970439" cy="3479307"/>
            <a:chOff x="0" y="0"/>
            <a:chExt cx="6350000" cy="4445000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6350000" cy="4445000"/>
            </a:xfrm>
            <a:custGeom>
              <a:avLst/>
              <a:gdLst/>
              <a:ahLst/>
              <a:cxnLst/>
              <a:rect l="l" t="t" r="r" b="b"/>
              <a:pathLst>
                <a:path w="6350000" h="4445000">
                  <a:moveTo>
                    <a:pt x="0" y="3429000"/>
                  </a:moveTo>
                  <a:lnTo>
                    <a:pt x="0" y="1016000"/>
                  </a:lnTo>
                  <a:cubicBezTo>
                    <a:pt x="0" y="454660"/>
                    <a:pt x="454660" y="0"/>
                    <a:pt x="1016000" y="0"/>
                  </a:cubicBezTo>
                  <a:lnTo>
                    <a:pt x="5334000" y="0"/>
                  </a:lnTo>
                  <a:cubicBezTo>
                    <a:pt x="5895340" y="0"/>
                    <a:pt x="6350000" y="454660"/>
                    <a:pt x="6350000" y="1016000"/>
                  </a:cubicBezTo>
                  <a:lnTo>
                    <a:pt x="6350000" y="3429000"/>
                  </a:lnTo>
                  <a:cubicBezTo>
                    <a:pt x="6350000" y="3990340"/>
                    <a:pt x="5895340" y="4445000"/>
                    <a:pt x="5334000" y="4445000"/>
                  </a:cubicBezTo>
                  <a:lnTo>
                    <a:pt x="1016000" y="4445000"/>
                  </a:lnTo>
                  <a:cubicBezTo>
                    <a:pt x="454660" y="4445000"/>
                    <a:pt x="0" y="3990340"/>
                    <a:pt x="0" y="3429000"/>
                  </a:cubicBezTo>
                  <a:close/>
                </a:path>
              </a:pathLst>
            </a:custGeom>
            <a:blipFill>
              <a:blip r:embed="rId12"/>
              <a:stretch>
                <a:fillRect t="-341" b="-51048"/>
              </a:stretch>
            </a:blipFill>
          </p:spPr>
        </p:sp>
      </p:grpSp>
      <p:grpSp>
        <p:nvGrpSpPr>
          <p:cNvPr id="15" name="Group 15"/>
          <p:cNvGrpSpPr/>
          <p:nvPr/>
        </p:nvGrpSpPr>
        <p:grpSpPr>
          <a:xfrm>
            <a:off x="5646563" y="5143500"/>
            <a:ext cx="4513241" cy="4664304"/>
            <a:chOff x="0" y="0"/>
            <a:chExt cx="6362700" cy="6575666"/>
          </a:xfrm>
        </p:grpSpPr>
        <p:sp>
          <p:nvSpPr>
            <p:cNvPr id="16" name="Freeform 16"/>
            <p:cNvSpPr/>
            <p:nvPr/>
          </p:nvSpPr>
          <p:spPr>
            <a:xfrm>
              <a:off x="6350" y="6350"/>
              <a:ext cx="6350013" cy="6562979"/>
            </a:xfrm>
            <a:custGeom>
              <a:avLst/>
              <a:gdLst/>
              <a:ahLst/>
              <a:cxnLst/>
              <a:rect l="l" t="t" r="r" b="b"/>
              <a:pathLst>
                <a:path w="6350013" h="6562979">
                  <a:moveTo>
                    <a:pt x="6350000" y="5480583"/>
                  </a:moveTo>
                  <a:cubicBezTo>
                    <a:pt x="6350000" y="6078372"/>
                    <a:pt x="5865419" y="6562979"/>
                    <a:pt x="5267617" y="6562979"/>
                  </a:cubicBezTo>
                  <a:lnTo>
                    <a:pt x="1082383" y="6562979"/>
                  </a:lnTo>
                  <a:cubicBezTo>
                    <a:pt x="484594" y="6562979"/>
                    <a:pt x="0" y="6078385"/>
                    <a:pt x="0" y="5480583"/>
                  </a:cubicBezTo>
                  <a:lnTo>
                    <a:pt x="0" y="1082383"/>
                  </a:lnTo>
                  <a:cubicBezTo>
                    <a:pt x="0" y="484594"/>
                    <a:pt x="484581" y="0"/>
                    <a:pt x="1082383" y="0"/>
                  </a:cubicBezTo>
                  <a:lnTo>
                    <a:pt x="5267630" y="0"/>
                  </a:lnTo>
                  <a:cubicBezTo>
                    <a:pt x="5865419" y="0"/>
                    <a:pt x="6350013" y="484594"/>
                    <a:pt x="6350013" y="1082383"/>
                  </a:cubicBezTo>
                  <a:lnTo>
                    <a:pt x="6350013" y="5480583"/>
                  </a:lnTo>
                  <a:close/>
                </a:path>
              </a:pathLst>
            </a:custGeom>
            <a:blipFill>
              <a:blip r:embed="rId13"/>
              <a:stretch>
                <a:fillRect t="-22507" b="-22507"/>
              </a:stretch>
            </a:blipFill>
          </p:spPr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E7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779136">
            <a:off x="-3098569" y="-7869264"/>
            <a:ext cx="18355375" cy="14917914"/>
          </a:xfrm>
          <a:custGeom>
            <a:avLst/>
            <a:gdLst/>
            <a:ahLst/>
            <a:cxnLst/>
            <a:rect l="l" t="t" r="r" b="b"/>
            <a:pathLst>
              <a:path w="18355375" h="14917914">
                <a:moveTo>
                  <a:pt x="0" y="0"/>
                </a:moveTo>
                <a:lnTo>
                  <a:pt x="18355374" y="0"/>
                </a:lnTo>
                <a:lnTo>
                  <a:pt x="18355374" y="14917913"/>
                </a:lnTo>
                <a:lnTo>
                  <a:pt x="0" y="1491791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3000"/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779136">
            <a:off x="6702128" y="3382569"/>
            <a:ext cx="16497169" cy="13407699"/>
          </a:xfrm>
          <a:custGeom>
            <a:avLst/>
            <a:gdLst/>
            <a:ahLst/>
            <a:cxnLst/>
            <a:rect l="l" t="t" r="r" b="b"/>
            <a:pathLst>
              <a:path w="16497169" h="13407699">
                <a:moveTo>
                  <a:pt x="0" y="0"/>
                </a:moveTo>
                <a:lnTo>
                  <a:pt x="16497168" y="0"/>
                </a:lnTo>
                <a:lnTo>
                  <a:pt x="16497168" y="13407699"/>
                </a:lnTo>
                <a:lnTo>
                  <a:pt x="0" y="1340769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74000"/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grpSp>
        <p:nvGrpSpPr>
          <p:cNvPr id="4" name="Group 4"/>
          <p:cNvGrpSpPr/>
          <p:nvPr/>
        </p:nvGrpSpPr>
        <p:grpSpPr>
          <a:xfrm>
            <a:off x="823634" y="771536"/>
            <a:ext cx="8320366" cy="4638264"/>
            <a:chOff x="0" y="0"/>
            <a:chExt cx="11093821" cy="6184352"/>
          </a:xfrm>
        </p:grpSpPr>
        <p:sp>
          <p:nvSpPr>
            <p:cNvPr id="5" name="Freeform 5"/>
            <p:cNvSpPr/>
            <p:nvPr/>
          </p:nvSpPr>
          <p:spPr>
            <a:xfrm>
              <a:off x="0" y="4961863"/>
              <a:ext cx="8017562" cy="189506"/>
            </a:xfrm>
            <a:custGeom>
              <a:avLst/>
              <a:gdLst/>
              <a:ahLst/>
              <a:cxnLst/>
              <a:rect l="l" t="t" r="r" b="b"/>
              <a:pathLst>
                <a:path w="8017562" h="189506">
                  <a:moveTo>
                    <a:pt x="0" y="0"/>
                  </a:moveTo>
                  <a:lnTo>
                    <a:pt x="8017562" y="0"/>
                  </a:lnTo>
                  <a:lnTo>
                    <a:pt x="8017562" y="189506"/>
                  </a:lnTo>
                  <a:lnTo>
                    <a:pt x="0" y="1895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xmlns="" r:embed="rId7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6" name="TextBox 6"/>
            <p:cNvSpPr txBox="1"/>
            <p:nvPr/>
          </p:nvSpPr>
          <p:spPr>
            <a:xfrm>
              <a:off x="0" y="5608594"/>
              <a:ext cx="10820400" cy="57573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3500"/>
                </a:lnSpc>
              </a:pPr>
              <a:r>
                <a:rPr lang="en-US" sz="2500" b="1">
                  <a:solidFill>
                    <a:srgbClr val="7B1919"/>
                  </a:solidFill>
                  <a:latin typeface="Telegraf Bold"/>
                  <a:ea typeface="Telegraf Bold"/>
                  <a:cs typeface="Telegraf Bold"/>
                  <a:sym typeface="Telegraf Bold"/>
                </a:rPr>
                <a:t>lekkoatletyka - MORDARKA</a:t>
              </a:r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57348"/>
              <a:ext cx="11093821" cy="490431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6999"/>
                </a:lnSpc>
              </a:pPr>
              <a:r>
                <a:rPr lang="en-US" sz="6999">
                  <a:solidFill>
                    <a:srgbClr val="7B1919"/>
                  </a:solidFill>
                  <a:latin typeface="Telegraf"/>
                  <a:ea typeface="Telegraf"/>
                  <a:cs typeface="Telegraf"/>
                  <a:sym typeface="Telegraf"/>
                </a:rPr>
                <a:t>PIOTR TROJANOWSKI</a:t>
              </a:r>
            </a:p>
            <a:p>
              <a:pPr algn="l">
                <a:lnSpc>
                  <a:spcPts val="6999"/>
                </a:lnSpc>
              </a:pPr>
              <a:r>
                <a:rPr lang="en-US" sz="6999">
                  <a:solidFill>
                    <a:srgbClr val="7B1919"/>
                  </a:solidFill>
                  <a:latin typeface="Telegraf"/>
                  <a:ea typeface="Telegraf"/>
                  <a:cs typeface="Telegraf"/>
                  <a:sym typeface="Telegraf"/>
                </a:rPr>
                <a:t>MACIEJ TROJANOWSKI</a:t>
              </a:r>
            </a:p>
          </p:txBody>
        </p:sp>
      </p:grpSp>
      <p:sp>
        <p:nvSpPr>
          <p:cNvPr id="8" name="Freeform 8"/>
          <p:cNvSpPr/>
          <p:nvPr/>
        </p:nvSpPr>
        <p:spPr>
          <a:xfrm rot="-7476286" flipH="1">
            <a:off x="10725214" y="-6124024"/>
            <a:ext cx="9120000" cy="13638195"/>
          </a:xfrm>
          <a:custGeom>
            <a:avLst/>
            <a:gdLst/>
            <a:ahLst/>
            <a:cxnLst/>
            <a:rect l="l" t="t" r="r" b="b"/>
            <a:pathLst>
              <a:path w="9120000" h="13638195">
                <a:moveTo>
                  <a:pt x="9119999" y="0"/>
                </a:moveTo>
                <a:lnTo>
                  <a:pt x="0" y="0"/>
                </a:lnTo>
                <a:lnTo>
                  <a:pt x="0" y="13638195"/>
                </a:lnTo>
                <a:lnTo>
                  <a:pt x="9119999" y="13638195"/>
                </a:lnTo>
                <a:lnTo>
                  <a:pt x="9119999" y="0"/>
                </a:lnTo>
                <a:close/>
              </a:path>
            </a:pathLst>
          </a:custGeom>
          <a:blipFill>
            <a:blip r:embed="rId8">
              <a:alphaModFix amt="68000"/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 l="-105106"/>
            </a:stretch>
          </a:blipFill>
        </p:spPr>
      </p:sp>
      <p:sp>
        <p:nvSpPr>
          <p:cNvPr id="9" name="Freeform 9"/>
          <p:cNvSpPr/>
          <p:nvPr/>
        </p:nvSpPr>
        <p:spPr>
          <a:xfrm rot="4970031" flipH="1">
            <a:off x="-535087" y="3467902"/>
            <a:ext cx="9120000" cy="13638195"/>
          </a:xfrm>
          <a:custGeom>
            <a:avLst/>
            <a:gdLst/>
            <a:ahLst/>
            <a:cxnLst/>
            <a:rect l="l" t="t" r="r" b="b"/>
            <a:pathLst>
              <a:path w="9120000" h="13638195">
                <a:moveTo>
                  <a:pt x="9120000" y="0"/>
                </a:moveTo>
                <a:lnTo>
                  <a:pt x="0" y="0"/>
                </a:lnTo>
                <a:lnTo>
                  <a:pt x="0" y="13638196"/>
                </a:lnTo>
                <a:lnTo>
                  <a:pt x="9120000" y="13638196"/>
                </a:lnTo>
                <a:lnTo>
                  <a:pt x="9120000" y="0"/>
                </a:lnTo>
                <a:close/>
              </a:path>
            </a:pathLst>
          </a:custGeom>
          <a:blipFill>
            <a:blip r:embed="rId8">
              <a:alphaModFix amt="68000"/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 l="-105106"/>
            </a:stretch>
          </a:blipFill>
        </p:spPr>
      </p:sp>
      <p:grpSp>
        <p:nvGrpSpPr>
          <p:cNvPr id="10" name="Group 10"/>
          <p:cNvGrpSpPr/>
          <p:nvPr/>
        </p:nvGrpSpPr>
        <p:grpSpPr>
          <a:xfrm>
            <a:off x="9658089" y="581520"/>
            <a:ext cx="7926728" cy="8192044"/>
            <a:chOff x="0" y="0"/>
            <a:chExt cx="6362700" cy="6575666"/>
          </a:xfrm>
        </p:grpSpPr>
        <p:sp>
          <p:nvSpPr>
            <p:cNvPr id="11" name="Freeform 11"/>
            <p:cNvSpPr/>
            <p:nvPr/>
          </p:nvSpPr>
          <p:spPr>
            <a:xfrm>
              <a:off x="6350" y="6350"/>
              <a:ext cx="6350013" cy="6562979"/>
            </a:xfrm>
            <a:custGeom>
              <a:avLst/>
              <a:gdLst/>
              <a:ahLst/>
              <a:cxnLst/>
              <a:rect l="l" t="t" r="r" b="b"/>
              <a:pathLst>
                <a:path w="6350013" h="6562979">
                  <a:moveTo>
                    <a:pt x="6350000" y="5480583"/>
                  </a:moveTo>
                  <a:cubicBezTo>
                    <a:pt x="6350000" y="6078372"/>
                    <a:pt x="5865419" y="6562979"/>
                    <a:pt x="5267617" y="6562979"/>
                  </a:cubicBezTo>
                  <a:lnTo>
                    <a:pt x="1082383" y="6562979"/>
                  </a:lnTo>
                  <a:cubicBezTo>
                    <a:pt x="484594" y="6562979"/>
                    <a:pt x="0" y="6078385"/>
                    <a:pt x="0" y="5480583"/>
                  </a:cubicBezTo>
                  <a:lnTo>
                    <a:pt x="0" y="1082383"/>
                  </a:lnTo>
                  <a:cubicBezTo>
                    <a:pt x="0" y="484594"/>
                    <a:pt x="484581" y="0"/>
                    <a:pt x="1082383" y="0"/>
                  </a:cubicBezTo>
                  <a:lnTo>
                    <a:pt x="5267630" y="0"/>
                  </a:lnTo>
                  <a:cubicBezTo>
                    <a:pt x="5865419" y="0"/>
                    <a:pt x="6350013" y="484594"/>
                    <a:pt x="6350013" y="1082383"/>
                  </a:cubicBezTo>
                  <a:lnTo>
                    <a:pt x="6350013" y="5480583"/>
                  </a:lnTo>
                  <a:close/>
                </a:path>
              </a:pathLst>
            </a:custGeom>
            <a:blipFill>
              <a:blip r:embed="rId10"/>
              <a:stretch>
                <a:fillRect t="-22500" b="-22500"/>
              </a:stretch>
            </a:blipFill>
          </p:spPr>
        </p:sp>
      </p:grpSp>
      <p:grpSp>
        <p:nvGrpSpPr>
          <p:cNvPr id="12" name="Group 12"/>
          <p:cNvGrpSpPr/>
          <p:nvPr/>
        </p:nvGrpSpPr>
        <p:grpSpPr>
          <a:xfrm>
            <a:off x="1964562" y="5679470"/>
            <a:ext cx="6038511" cy="4226957"/>
            <a:chOff x="0" y="0"/>
            <a:chExt cx="6350000" cy="4445000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6350000" cy="4445000"/>
            </a:xfrm>
            <a:custGeom>
              <a:avLst/>
              <a:gdLst/>
              <a:ahLst/>
              <a:cxnLst/>
              <a:rect l="l" t="t" r="r" b="b"/>
              <a:pathLst>
                <a:path w="6350000" h="4445000">
                  <a:moveTo>
                    <a:pt x="0" y="3429000"/>
                  </a:moveTo>
                  <a:lnTo>
                    <a:pt x="0" y="1016000"/>
                  </a:lnTo>
                  <a:cubicBezTo>
                    <a:pt x="0" y="454660"/>
                    <a:pt x="454660" y="0"/>
                    <a:pt x="1016000" y="0"/>
                  </a:cubicBezTo>
                  <a:lnTo>
                    <a:pt x="5334000" y="0"/>
                  </a:lnTo>
                  <a:cubicBezTo>
                    <a:pt x="5895340" y="0"/>
                    <a:pt x="6350000" y="454660"/>
                    <a:pt x="6350000" y="1016000"/>
                  </a:cubicBezTo>
                  <a:lnTo>
                    <a:pt x="6350000" y="3429000"/>
                  </a:lnTo>
                  <a:cubicBezTo>
                    <a:pt x="6350000" y="3990340"/>
                    <a:pt x="5895340" y="4445000"/>
                    <a:pt x="5334000" y="4445000"/>
                  </a:cubicBezTo>
                  <a:lnTo>
                    <a:pt x="1016000" y="4445000"/>
                  </a:lnTo>
                  <a:cubicBezTo>
                    <a:pt x="454660" y="4445000"/>
                    <a:pt x="0" y="3990340"/>
                    <a:pt x="0" y="3429000"/>
                  </a:cubicBezTo>
                  <a:close/>
                </a:path>
              </a:pathLst>
            </a:custGeom>
            <a:blipFill>
              <a:blip r:embed="rId11"/>
              <a:stretch>
                <a:fillRect t="-20144" b="-82285"/>
              </a:stretch>
            </a:blipFill>
          </p:spPr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B191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779136">
            <a:off x="-3098569" y="-7869264"/>
            <a:ext cx="18355375" cy="14917914"/>
          </a:xfrm>
          <a:custGeom>
            <a:avLst/>
            <a:gdLst/>
            <a:ahLst/>
            <a:cxnLst/>
            <a:rect l="l" t="t" r="r" b="b"/>
            <a:pathLst>
              <a:path w="18355375" h="14917914">
                <a:moveTo>
                  <a:pt x="0" y="0"/>
                </a:moveTo>
                <a:lnTo>
                  <a:pt x="18355374" y="0"/>
                </a:lnTo>
                <a:lnTo>
                  <a:pt x="18355374" y="14917913"/>
                </a:lnTo>
                <a:lnTo>
                  <a:pt x="0" y="1491791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3000"/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779136">
            <a:off x="6702128" y="3382569"/>
            <a:ext cx="16497169" cy="13407699"/>
          </a:xfrm>
          <a:custGeom>
            <a:avLst/>
            <a:gdLst/>
            <a:ahLst/>
            <a:cxnLst/>
            <a:rect l="l" t="t" r="r" b="b"/>
            <a:pathLst>
              <a:path w="16497169" h="13407699">
                <a:moveTo>
                  <a:pt x="0" y="0"/>
                </a:moveTo>
                <a:lnTo>
                  <a:pt x="16497168" y="0"/>
                </a:lnTo>
                <a:lnTo>
                  <a:pt x="16497168" y="13407699"/>
                </a:lnTo>
                <a:lnTo>
                  <a:pt x="0" y="1340769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74000"/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grpSp>
        <p:nvGrpSpPr>
          <p:cNvPr id="4" name="Group 4"/>
          <p:cNvGrpSpPr/>
          <p:nvPr/>
        </p:nvGrpSpPr>
        <p:grpSpPr>
          <a:xfrm>
            <a:off x="823634" y="1412886"/>
            <a:ext cx="8320366" cy="3355564"/>
            <a:chOff x="0" y="0"/>
            <a:chExt cx="11093821" cy="4474086"/>
          </a:xfrm>
        </p:grpSpPr>
        <p:sp>
          <p:nvSpPr>
            <p:cNvPr id="5" name="Freeform 5"/>
            <p:cNvSpPr/>
            <p:nvPr/>
          </p:nvSpPr>
          <p:spPr>
            <a:xfrm>
              <a:off x="0" y="3251597"/>
              <a:ext cx="8017562" cy="189506"/>
            </a:xfrm>
            <a:custGeom>
              <a:avLst/>
              <a:gdLst/>
              <a:ahLst/>
              <a:cxnLst/>
              <a:rect l="l" t="t" r="r" b="b"/>
              <a:pathLst>
                <a:path w="8017562" h="189506">
                  <a:moveTo>
                    <a:pt x="0" y="0"/>
                  </a:moveTo>
                  <a:lnTo>
                    <a:pt x="8017562" y="0"/>
                  </a:lnTo>
                  <a:lnTo>
                    <a:pt x="8017562" y="189506"/>
                  </a:lnTo>
                  <a:lnTo>
                    <a:pt x="0" y="1895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xmlns="" r:embed="rId7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6" name="TextBox 6"/>
            <p:cNvSpPr txBox="1"/>
            <p:nvPr/>
          </p:nvSpPr>
          <p:spPr>
            <a:xfrm>
              <a:off x="0" y="3898328"/>
              <a:ext cx="10820400" cy="57573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3500"/>
                </a:lnSpc>
              </a:pPr>
              <a:r>
                <a:rPr lang="en-US" sz="2500" b="1">
                  <a:solidFill>
                    <a:srgbClr val="F4E7E7"/>
                  </a:solidFill>
                  <a:latin typeface="Telegraf Bold"/>
                  <a:ea typeface="Telegraf Bold"/>
                  <a:cs typeface="Telegraf Bold"/>
                  <a:sym typeface="Telegraf Bold"/>
                </a:rPr>
                <a:t>bieg na orientacje  - MŁYNNE</a:t>
              </a:r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38298"/>
              <a:ext cx="11093821" cy="32131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6000"/>
                </a:lnSpc>
              </a:pPr>
              <a:r>
                <a:rPr lang="en-US" sz="6000">
                  <a:solidFill>
                    <a:srgbClr val="F4E7E7"/>
                  </a:solidFill>
                  <a:latin typeface="Telegraf"/>
                  <a:ea typeface="Telegraf"/>
                  <a:cs typeface="Telegraf"/>
                  <a:sym typeface="Telegraf"/>
                </a:rPr>
                <a:t>WOJCIECH SOWA</a:t>
              </a:r>
            </a:p>
            <a:p>
              <a:pPr algn="l">
                <a:lnSpc>
                  <a:spcPts val="6000"/>
                </a:lnSpc>
              </a:pPr>
              <a:r>
                <a:rPr lang="en-US" sz="6000">
                  <a:solidFill>
                    <a:srgbClr val="F4E7E7"/>
                  </a:solidFill>
                  <a:latin typeface="Telegraf"/>
                  <a:ea typeface="Telegraf"/>
                  <a:cs typeface="Telegraf"/>
                  <a:sym typeface="Telegraf"/>
                </a:rPr>
                <a:t>DAWID KURNYTA</a:t>
              </a:r>
            </a:p>
            <a:p>
              <a:pPr algn="l">
                <a:lnSpc>
                  <a:spcPts val="6000"/>
                </a:lnSpc>
              </a:pPr>
              <a:r>
                <a:rPr lang="en-US" sz="6000">
                  <a:solidFill>
                    <a:srgbClr val="F4E7E7"/>
                  </a:solidFill>
                  <a:latin typeface="Telegraf"/>
                  <a:ea typeface="Telegraf"/>
                  <a:cs typeface="Telegraf"/>
                  <a:sym typeface="Telegraf"/>
                </a:rPr>
                <a:t>WANDA PISZCZEK</a:t>
              </a:r>
            </a:p>
          </p:txBody>
        </p:sp>
      </p:grpSp>
      <p:sp>
        <p:nvSpPr>
          <p:cNvPr id="8" name="Freeform 8"/>
          <p:cNvSpPr/>
          <p:nvPr/>
        </p:nvSpPr>
        <p:spPr>
          <a:xfrm rot="-7476286" flipH="1">
            <a:off x="10725214" y="-6124024"/>
            <a:ext cx="9120000" cy="13638195"/>
          </a:xfrm>
          <a:custGeom>
            <a:avLst/>
            <a:gdLst/>
            <a:ahLst/>
            <a:cxnLst/>
            <a:rect l="l" t="t" r="r" b="b"/>
            <a:pathLst>
              <a:path w="9120000" h="13638195">
                <a:moveTo>
                  <a:pt x="9119999" y="0"/>
                </a:moveTo>
                <a:lnTo>
                  <a:pt x="0" y="0"/>
                </a:lnTo>
                <a:lnTo>
                  <a:pt x="0" y="13638195"/>
                </a:lnTo>
                <a:lnTo>
                  <a:pt x="9119999" y="13638195"/>
                </a:lnTo>
                <a:lnTo>
                  <a:pt x="9119999" y="0"/>
                </a:lnTo>
                <a:close/>
              </a:path>
            </a:pathLst>
          </a:custGeom>
          <a:blipFill>
            <a:blip r:embed="rId8">
              <a:alphaModFix amt="68000"/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 l="-105106"/>
            </a:stretch>
          </a:blipFill>
        </p:spPr>
      </p:sp>
      <p:sp>
        <p:nvSpPr>
          <p:cNvPr id="9" name="Freeform 9"/>
          <p:cNvSpPr/>
          <p:nvPr/>
        </p:nvSpPr>
        <p:spPr>
          <a:xfrm rot="4970031" flipH="1">
            <a:off x="-535087" y="3467902"/>
            <a:ext cx="9120000" cy="13638195"/>
          </a:xfrm>
          <a:custGeom>
            <a:avLst/>
            <a:gdLst/>
            <a:ahLst/>
            <a:cxnLst/>
            <a:rect l="l" t="t" r="r" b="b"/>
            <a:pathLst>
              <a:path w="9120000" h="13638195">
                <a:moveTo>
                  <a:pt x="9120000" y="0"/>
                </a:moveTo>
                <a:lnTo>
                  <a:pt x="0" y="0"/>
                </a:lnTo>
                <a:lnTo>
                  <a:pt x="0" y="13638196"/>
                </a:lnTo>
                <a:lnTo>
                  <a:pt x="9120000" y="13638196"/>
                </a:lnTo>
                <a:lnTo>
                  <a:pt x="9120000" y="0"/>
                </a:lnTo>
                <a:close/>
              </a:path>
            </a:pathLst>
          </a:custGeom>
          <a:blipFill>
            <a:blip r:embed="rId8">
              <a:alphaModFix amt="68000"/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 l="-105106"/>
            </a:stretch>
          </a:blipFill>
        </p:spPr>
      </p:sp>
      <p:grpSp>
        <p:nvGrpSpPr>
          <p:cNvPr id="10" name="Group 10"/>
          <p:cNvGrpSpPr/>
          <p:nvPr/>
        </p:nvGrpSpPr>
        <p:grpSpPr>
          <a:xfrm>
            <a:off x="9658089" y="581520"/>
            <a:ext cx="7926728" cy="8192044"/>
            <a:chOff x="0" y="0"/>
            <a:chExt cx="6362700" cy="6575666"/>
          </a:xfrm>
        </p:grpSpPr>
        <p:sp>
          <p:nvSpPr>
            <p:cNvPr id="11" name="Freeform 11"/>
            <p:cNvSpPr/>
            <p:nvPr/>
          </p:nvSpPr>
          <p:spPr>
            <a:xfrm>
              <a:off x="6350" y="6350"/>
              <a:ext cx="6350013" cy="6562979"/>
            </a:xfrm>
            <a:custGeom>
              <a:avLst/>
              <a:gdLst/>
              <a:ahLst/>
              <a:cxnLst/>
              <a:rect l="l" t="t" r="r" b="b"/>
              <a:pathLst>
                <a:path w="6350013" h="6562979">
                  <a:moveTo>
                    <a:pt x="6350000" y="5480583"/>
                  </a:moveTo>
                  <a:cubicBezTo>
                    <a:pt x="6350000" y="6078372"/>
                    <a:pt x="5865419" y="6562979"/>
                    <a:pt x="5267617" y="6562979"/>
                  </a:cubicBezTo>
                  <a:lnTo>
                    <a:pt x="1082383" y="6562979"/>
                  </a:lnTo>
                  <a:cubicBezTo>
                    <a:pt x="484594" y="6562979"/>
                    <a:pt x="0" y="6078385"/>
                    <a:pt x="0" y="5480583"/>
                  </a:cubicBezTo>
                  <a:lnTo>
                    <a:pt x="0" y="1082383"/>
                  </a:lnTo>
                  <a:cubicBezTo>
                    <a:pt x="0" y="484594"/>
                    <a:pt x="484581" y="0"/>
                    <a:pt x="1082383" y="0"/>
                  </a:cubicBezTo>
                  <a:lnTo>
                    <a:pt x="5267630" y="0"/>
                  </a:lnTo>
                  <a:cubicBezTo>
                    <a:pt x="5865419" y="0"/>
                    <a:pt x="6350013" y="484594"/>
                    <a:pt x="6350013" y="1082383"/>
                  </a:cubicBezTo>
                  <a:lnTo>
                    <a:pt x="6350013" y="5480583"/>
                  </a:lnTo>
                  <a:close/>
                </a:path>
              </a:pathLst>
            </a:custGeom>
            <a:blipFill>
              <a:blip r:embed="rId10"/>
              <a:stretch>
                <a:fillRect l="-7948" r="-74245"/>
              </a:stretch>
            </a:blipFill>
          </p:spPr>
        </p:sp>
      </p:grpSp>
      <p:grpSp>
        <p:nvGrpSpPr>
          <p:cNvPr id="12" name="Group 12"/>
          <p:cNvGrpSpPr/>
          <p:nvPr/>
        </p:nvGrpSpPr>
        <p:grpSpPr>
          <a:xfrm>
            <a:off x="1702860" y="5087372"/>
            <a:ext cx="6746230" cy="4722361"/>
            <a:chOff x="0" y="0"/>
            <a:chExt cx="6350000" cy="4445000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6350000" cy="4445000"/>
            </a:xfrm>
            <a:custGeom>
              <a:avLst/>
              <a:gdLst/>
              <a:ahLst/>
              <a:cxnLst/>
              <a:rect l="l" t="t" r="r" b="b"/>
              <a:pathLst>
                <a:path w="6350000" h="4445000">
                  <a:moveTo>
                    <a:pt x="0" y="3429000"/>
                  </a:moveTo>
                  <a:lnTo>
                    <a:pt x="0" y="1016000"/>
                  </a:lnTo>
                  <a:cubicBezTo>
                    <a:pt x="0" y="454660"/>
                    <a:pt x="454660" y="0"/>
                    <a:pt x="1016000" y="0"/>
                  </a:cubicBezTo>
                  <a:lnTo>
                    <a:pt x="5334000" y="0"/>
                  </a:lnTo>
                  <a:cubicBezTo>
                    <a:pt x="5895340" y="0"/>
                    <a:pt x="6350000" y="454660"/>
                    <a:pt x="6350000" y="1016000"/>
                  </a:cubicBezTo>
                  <a:lnTo>
                    <a:pt x="6350000" y="3429000"/>
                  </a:lnTo>
                  <a:cubicBezTo>
                    <a:pt x="6350000" y="3990340"/>
                    <a:pt x="5895340" y="4445000"/>
                    <a:pt x="5334000" y="4445000"/>
                  </a:cubicBezTo>
                  <a:lnTo>
                    <a:pt x="1016000" y="4445000"/>
                  </a:lnTo>
                  <a:cubicBezTo>
                    <a:pt x="454660" y="4445000"/>
                    <a:pt x="0" y="3990340"/>
                    <a:pt x="0" y="3429000"/>
                  </a:cubicBezTo>
                  <a:close/>
                </a:path>
              </a:pathLst>
            </a:custGeom>
            <a:blipFill>
              <a:blip r:embed="rId11"/>
              <a:stretch>
                <a:fillRect t="-18827" b="-74823"/>
              </a:stretch>
            </a:blipFill>
          </p:spPr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129</Words>
  <Application>Microsoft Office PowerPoint</Application>
  <PresentationFormat>Niestandardowy</PresentationFormat>
  <Paragraphs>44</Paragraphs>
  <Slides>17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4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17</vt:i4>
      </vt:variant>
    </vt:vector>
  </HeadingPairs>
  <TitlesOfParts>
    <vt:vector size="22" baseType="lpstr">
      <vt:lpstr>Arial</vt:lpstr>
      <vt:lpstr>Telegraf Bold</vt:lpstr>
      <vt:lpstr>Telegraf</vt:lpstr>
      <vt:lpstr>Calibri</vt:lpstr>
      <vt:lpstr>Office Theme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klaudia zwolińska</dc:title>
  <cp:lastModifiedBy>Ewelina Ryś</cp:lastModifiedBy>
  <cp:revision>2</cp:revision>
  <dcterms:created xsi:type="dcterms:W3CDTF">2006-08-16T00:00:00Z</dcterms:created>
  <dcterms:modified xsi:type="dcterms:W3CDTF">2025-06-06T11:13:42Z</dcterms:modified>
  <dc:identifier>DAGpkVLX9U4</dc:identifier>
</cp:coreProperties>
</file>